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2.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3.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4.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5.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6.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7.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8.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9.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0.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66" r:id="rId1"/>
    <p:sldMasterId id="2147483779" r:id="rId2"/>
    <p:sldMasterId id="2147483790" r:id="rId3"/>
    <p:sldMasterId id="2147483807" r:id="rId4"/>
    <p:sldMasterId id="2147483821" r:id="rId5"/>
    <p:sldMasterId id="2147483836" r:id="rId6"/>
    <p:sldMasterId id="2147483847" r:id="rId7"/>
    <p:sldMasterId id="2147483862" r:id="rId8"/>
    <p:sldMasterId id="2147483884" r:id="rId9"/>
    <p:sldMasterId id="2147483895" r:id="rId10"/>
    <p:sldMasterId id="2147483979" r:id="rId11"/>
    <p:sldMasterId id="2147483998" r:id="rId12"/>
    <p:sldMasterId id="2147484015" r:id="rId13"/>
    <p:sldMasterId id="2147484033" r:id="rId14"/>
    <p:sldMasterId id="2147484046" r:id="rId15"/>
    <p:sldMasterId id="2147484072" r:id="rId16"/>
    <p:sldMasterId id="2147484084" r:id="rId17"/>
    <p:sldMasterId id="2147484097" r:id="rId18"/>
    <p:sldMasterId id="2147484147" r:id="rId19"/>
    <p:sldMasterId id="2147484159" r:id="rId20"/>
    <p:sldMasterId id="2147484172" r:id="rId21"/>
    <p:sldMasterId id="2147484204" r:id="rId22"/>
  </p:sldMasterIdLst>
  <p:notesMasterIdLst>
    <p:notesMasterId r:id="rId45"/>
  </p:notesMasterIdLst>
  <p:sldIdLst>
    <p:sldId id="256" r:id="rId23"/>
    <p:sldId id="284" r:id="rId24"/>
    <p:sldId id="259" r:id="rId25"/>
    <p:sldId id="275" r:id="rId26"/>
    <p:sldId id="258" r:id="rId27"/>
    <p:sldId id="291" r:id="rId28"/>
    <p:sldId id="262" r:id="rId29"/>
    <p:sldId id="261" r:id="rId30"/>
    <p:sldId id="296" r:id="rId31"/>
    <p:sldId id="297" r:id="rId32"/>
    <p:sldId id="269" r:id="rId33"/>
    <p:sldId id="288" r:id="rId34"/>
    <p:sldId id="290" r:id="rId35"/>
    <p:sldId id="264" r:id="rId36"/>
    <p:sldId id="289" r:id="rId37"/>
    <p:sldId id="287" r:id="rId38"/>
    <p:sldId id="263" r:id="rId39"/>
    <p:sldId id="295" r:id="rId40"/>
    <p:sldId id="278" r:id="rId41"/>
    <p:sldId id="272" r:id="rId42"/>
    <p:sldId id="294" r:id="rId43"/>
    <p:sldId id="293" r:id="rId44"/>
  </p:sldIdLst>
  <p:sldSz cx="12192000" cy="6858000"/>
  <p:notesSz cx="6858000" cy="9144000"/>
  <p:embeddedFontLst>
    <p:embeddedFont>
      <p:font typeface="Arial Narrow" panose="020B0606020202030204" pitchFamily="34" charset="0"/>
      <p:regular r:id="rId46"/>
      <p:bold r:id="rId47"/>
      <p:italic r:id="rId48"/>
      <p:boldItalic r:id="rId49"/>
    </p:embeddedFont>
    <p:embeddedFont>
      <p:font typeface="Asana Math" panose="02000603000000000000" pitchFamily="50" charset="0"/>
      <p:regular r:id="rId50"/>
    </p:embeddedFont>
    <p:embeddedFont>
      <p:font typeface="Bahnschrift SemiBold" panose="020B0502040204020203" pitchFamily="34" charset="0"/>
      <p:bold r:id="rId51"/>
    </p:embeddedFont>
    <p:embeddedFont>
      <p:font typeface="Berlin Sans FB" panose="020E0602020502020306" pitchFamily="34" charset="0"/>
      <p:regular r:id="rId52"/>
      <p:bold r:id="rId53"/>
    </p:embeddedFont>
    <p:embeddedFont>
      <p:font typeface="Calibri" panose="020F0502020204030204" pitchFamily="34" charset="0"/>
      <p:regular r:id="rId54"/>
      <p:bold r:id="rId55"/>
      <p:italic r:id="rId56"/>
      <p:boldItalic r:id="rId57"/>
    </p:embeddedFont>
    <p:embeddedFont>
      <p:font typeface="Corbel" panose="020B0503020204020204" pitchFamily="34" charset="0"/>
      <p:regular r:id="rId58"/>
      <p:bold r:id="rId59"/>
      <p:italic r:id="rId60"/>
      <p:boldItalic r:id="rId61"/>
    </p:embeddedFont>
    <p:embeddedFont>
      <p:font typeface="Eras Demi ITC" panose="020B0805030504020804" pitchFamily="34" charset="0"/>
      <p:regular r:id="rId62"/>
    </p:embeddedFont>
    <p:embeddedFont>
      <p:font typeface="Footlight MT Light" panose="0204060206030A020304" pitchFamily="18" charset="0"/>
      <p:regular r:id="rId63"/>
    </p:embeddedFont>
    <p:embeddedFont>
      <p:font typeface="Hind" panose="02000000000000000000" pitchFamily="2" charset="0"/>
      <p:regular r:id="rId64"/>
    </p:embeddedFont>
    <p:embeddedFont>
      <p:font typeface="Impact" panose="020B0806030902050204" pitchFamily="34" charset="0"/>
      <p:regular r:id="rId65"/>
    </p:embeddedFont>
    <p:embeddedFont>
      <p:font typeface="Modern Love" panose="04090805081005020601" pitchFamily="82" charset="0"/>
      <p:regular r:id="rId66"/>
    </p:embeddedFont>
    <p:embeddedFont>
      <p:font typeface="Neue Haas Grotesk Text Pro" panose="020B0504020202020204" pitchFamily="34" charset="0"/>
      <p:regular r:id="rId67"/>
      <p:bold r:id="rId68"/>
      <p:italic r:id="rId69"/>
      <p:boldItalic r:id="rId70"/>
    </p:embeddedFont>
    <p:embeddedFont>
      <p:font typeface="The Hand" panose="03070502030502020204" pitchFamily="66" charset="0"/>
      <p:regular r:id="rId71"/>
      <p:bold r:id="rId72"/>
    </p:embeddedFont>
    <p:embeddedFont>
      <p:font typeface="Trebuchet MS" panose="020B0603020202020204" pitchFamily="34" charset="0"/>
      <p:regular r:id="rId73"/>
      <p:bold r:id="rId74"/>
      <p:italic r:id="rId75"/>
      <p:boldItalic r:id="rId76"/>
    </p:embeddedFont>
    <p:embeddedFont>
      <p:font typeface="Wingdings 3" panose="05040102010807070707" pitchFamily="18" charset="2"/>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FFEF"/>
    <a:srgbClr val="00C6FF"/>
    <a:srgbClr val="1CFFA1"/>
    <a:srgbClr val="C9FCE2"/>
    <a:srgbClr val="D3F9D6"/>
    <a:srgbClr val="CFF8D2"/>
    <a:srgbClr val="B6F4DC"/>
    <a:srgbClr val="807448"/>
    <a:srgbClr val="D6DBB5"/>
    <a:srgbClr val="F2F8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9" autoAdjust="0"/>
    <p:restoredTop sz="94674" autoAdjust="0"/>
  </p:normalViewPr>
  <p:slideViewPr>
    <p:cSldViewPr snapToGrid="0">
      <p:cViewPr varScale="1">
        <p:scale>
          <a:sx n="63" d="100"/>
          <a:sy n="63" d="100"/>
        </p:scale>
        <p:origin x="150" y="3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21.xml"/><Relationship Id="rId42" Type="http://schemas.openxmlformats.org/officeDocument/2006/relationships/slide" Target="slides/slide2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0.xml"/><Relationship Id="rId37" Type="http://schemas.openxmlformats.org/officeDocument/2006/relationships/slide" Target="slides/slide15.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16.fntdata"/><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Master" Target="slideMasters/slideMaster8.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Master" Target="slideMasters/slideMaster20.xml"/><Relationship Id="rId41" Type="http://schemas.openxmlformats.org/officeDocument/2006/relationships/slide" Target="slides/slide1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Master" Target="slideMasters/slideMaster10.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Master" Target="slideMasters/slideMaster7.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notesMaster" Target="notesMasters/notesMaster1.xml"/><Relationship Id="rId66"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DD729-9BA2-4C64-AEE6-4C76B7381A1B}" type="datetimeFigureOut">
              <a:rPr lang="en-US" smtClean="0"/>
              <a:t>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810C3-F5FA-4FDF-AC70-884C1C9A134F}" type="slidenum">
              <a:rPr lang="en-US" smtClean="0"/>
              <a:t>‹#›</a:t>
            </a:fld>
            <a:endParaRPr lang="en-US"/>
          </a:p>
        </p:txBody>
      </p:sp>
    </p:spTree>
    <p:extLst>
      <p:ext uri="{BB962C8B-B14F-4D97-AF65-F5344CB8AC3E}">
        <p14:creationId xmlns:p14="http://schemas.microsoft.com/office/powerpoint/2010/main" val="411460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810C3-F5FA-4FDF-AC70-884C1C9A134F}" type="slidenum">
              <a:rPr lang="en-US" smtClean="0"/>
              <a:t>6</a:t>
            </a:fld>
            <a:endParaRPr lang="en-US"/>
          </a:p>
        </p:txBody>
      </p:sp>
    </p:spTree>
    <p:extLst>
      <p:ext uri="{BB962C8B-B14F-4D97-AF65-F5344CB8AC3E}">
        <p14:creationId xmlns:p14="http://schemas.microsoft.com/office/powerpoint/2010/main" val="428350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824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792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1140400" y="2655767"/>
            <a:ext cx="9911200" cy="15464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4216051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11089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8"/>
        <p:cNvGrpSpPr/>
        <p:nvPr/>
      </p:nvGrpSpPr>
      <p:grpSpPr>
        <a:xfrm>
          <a:off x="0" y="0"/>
          <a:ext cx="0" cy="0"/>
          <a:chOff x="0" y="0"/>
          <a:chExt cx="0" cy="0"/>
        </a:xfrm>
      </p:grpSpPr>
      <p:grpSp>
        <p:nvGrpSpPr>
          <p:cNvPr id="39" name="Google Shape;39;p6"/>
          <p:cNvGrpSpPr/>
          <p:nvPr/>
        </p:nvGrpSpPr>
        <p:grpSpPr>
          <a:xfrm>
            <a:off x="6673398" y="0"/>
            <a:ext cx="5518613" cy="6858189"/>
            <a:chOff x="5005048" y="0"/>
            <a:chExt cx="4138960" cy="5143642"/>
          </a:xfrm>
        </p:grpSpPr>
        <p:sp>
          <p:nvSpPr>
            <p:cNvPr id="40" name="Google Shape;40;p6"/>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6"/>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6"/>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3" name="Google Shape;43;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4" name="Google Shape;44;p6"/>
          <p:cNvSpPr txBox="1">
            <a:spLocks noGrp="1"/>
          </p:cNvSpPr>
          <p:nvPr>
            <p:ph type="body" idx="1"/>
          </p:nvPr>
        </p:nvSpPr>
        <p:spPr>
          <a:xfrm>
            <a:off x="1140400" y="1906867"/>
            <a:ext cx="4630800" cy="4426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pPr lvl="0"/>
            <a:r>
              <a:rPr lang="en-US"/>
              <a:t>Click to edit Master text styles</a:t>
            </a:r>
          </a:p>
        </p:txBody>
      </p:sp>
      <p:sp>
        <p:nvSpPr>
          <p:cNvPr id="45" name="Google Shape;45;p6"/>
          <p:cNvSpPr txBox="1">
            <a:spLocks noGrp="1"/>
          </p:cNvSpPr>
          <p:nvPr>
            <p:ph type="body" idx="2"/>
          </p:nvPr>
        </p:nvSpPr>
        <p:spPr>
          <a:xfrm>
            <a:off x="6420807" y="1906867"/>
            <a:ext cx="4630800" cy="4426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pPr lvl="0"/>
            <a:r>
              <a:rPr lang="en-US"/>
              <a:t>Click to edit Master text styles</a:t>
            </a:r>
          </a:p>
        </p:txBody>
      </p:sp>
      <p:sp>
        <p:nvSpPr>
          <p:cNvPr id="46" name="Google Shape;46;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139158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grpSp>
        <p:nvGrpSpPr>
          <p:cNvPr id="48" name="Google Shape;48;p7"/>
          <p:cNvGrpSpPr/>
          <p:nvPr/>
        </p:nvGrpSpPr>
        <p:grpSpPr>
          <a:xfrm>
            <a:off x="6673398" y="0"/>
            <a:ext cx="5518613" cy="6858189"/>
            <a:chOff x="5005048" y="0"/>
            <a:chExt cx="4138960" cy="5143642"/>
          </a:xfrm>
        </p:grpSpPr>
        <p:sp>
          <p:nvSpPr>
            <p:cNvPr id="49" name="Google Shape;49;p7"/>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7"/>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7"/>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2" name="Google Shape;52;p7"/>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3" name="Google Shape;53;p7"/>
          <p:cNvSpPr txBox="1">
            <a:spLocks noGrp="1"/>
          </p:cNvSpPr>
          <p:nvPr>
            <p:ph type="body" idx="1"/>
          </p:nvPr>
        </p:nvSpPr>
        <p:spPr>
          <a:xfrm>
            <a:off x="1140400" y="1906867"/>
            <a:ext cx="3087600" cy="44264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54" name="Google Shape;54;p7"/>
          <p:cNvSpPr txBox="1">
            <a:spLocks noGrp="1"/>
          </p:cNvSpPr>
          <p:nvPr>
            <p:ph type="body" idx="2"/>
          </p:nvPr>
        </p:nvSpPr>
        <p:spPr>
          <a:xfrm>
            <a:off x="4552281" y="1906867"/>
            <a:ext cx="3087600" cy="44264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55" name="Google Shape;55;p7"/>
          <p:cNvSpPr txBox="1">
            <a:spLocks noGrp="1"/>
          </p:cNvSpPr>
          <p:nvPr>
            <p:ph type="body" idx="3"/>
          </p:nvPr>
        </p:nvSpPr>
        <p:spPr>
          <a:xfrm>
            <a:off x="7964163" y="1906867"/>
            <a:ext cx="3087600" cy="44264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56" name="Google Shape;56;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81387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grpSp>
        <p:nvGrpSpPr>
          <p:cNvPr id="58" name="Google Shape;58;p8"/>
          <p:cNvGrpSpPr/>
          <p:nvPr/>
        </p:nvGrpSpPr>
        <p:grpSpPr>
          <a:xfrm>
            <a:off x="6673398" y="0"/>
            <a:ext cx="5518613" cy="6858189"/>
            <a:chOff x="5005048" y="0"/>
            <a:chExt cx="4138960" cy="5143642"/>
          </a:xfrm>
        </p:grpSpPr>
        <p:sp>
          <p:nvSpPr>
            <p:cNvPr id="59" name="Google Shape;59;p8"/>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8"/>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8"/>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2" name="Google Shape;62;p8"/>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3" name="Google Shape;6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373817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4"/>
        <p:cNvGrpSpPr/>
        <p:nvPr/>
      </p:nvGrpSpPr>
      <p:grpSpPr>
        <a:xfrm>
          <a:off x="0" y="0"/>
          <a:ext cx="0" cy="0"/>
          <a:chOff x="0" y="0"/>
          <a:chExt cx="0" cy="0"/>
        </a:xfrm>
      </p:grpSpPr>
      <p:grpSp>
        <p:nvGrpSpPr>
          <p:cNvPr id="65" name="Google Shape;65;p9"/>
          <p:cNvGrpSpPr/>
          <p:nvPr/>
        </p:nvGrpSpPr>
        <p:grpSpPr>
          <a:xfrm>
            <a:off x="6673398" y="0"/>
            <a:ext cx="5518613" cy="6858189"/>
            <a:chOff x="5005048" y="0"/>
            <a:chExt cx="4138960" cy="5143642"/>
          </a:xfrm>
        </p:grpSpPr>
        <p:sp>
          <p:nvSpPr>
            <p:cNvPr id="66" name="Google Shape;66;p9"/>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9"/>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9"/>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9" name="Google Shape;69;p9"/>
          <p:cNvSpPr txBox="1">
            <a:spLocks noGrp="1"/>
          </p:cNvSpPr>
          <p:nvPr>
            <p:ph type="body" idx="1"/>
          </p:nvPr>
        </p:nvSpPr>
        <p:spPr>
          <a:xfrm>
            <a:off x="1140400" y="5875067"/>
            <a:ext cx="9911200" cy="400000"/>
          </a:xfrm>
          <a:prstGeom prst="rect">
            <a:avLst/>
          </a:prstGeom>
        </p:spPr>
        <p:txBody>
          <a:bodyPr spcFirstLastPara="1" wrap="square" lIns="0" tIns="0" rIns="0" bIns="0" anchor="t" anchorCtr="0">
            <a:noAutofit/>
          </a:bodyPr>
          <a:lstStyle>
            <a:lvl1pPr marL="609585" lvl="0" indent="-304792" rtl="0">
              <a:spcBef>
                <a:spcPts val="0"/>
              </a:spcBef>
              <a:spcAft>
                <a:spcPts val="800"/>
              </a:spcAft>
              <a:buClr>
                <a:schemeClr val="accent2"/>
              </a:buClr>
              <a:buSzPts val="1800"/>
              <a:buNone/>
              <a:defRPr sz="2400">
                <a:solidFill>
                  <a:schemeClr val="accent2"/>
                </a:solidFill>
              </a:defRPr>
            </a:lvl1pPr>
          </a:lstStyle>
          <a:p>
            <a:pPr lvl="0"/>
            <a:r>
              <a:rPr lang="en-US"/>
              <a:t>Click to edit Master text styles</a:t>
            </a:r>
          </a:p>
        </p:txBody>
      </p:sp>
      <p:sp>
        <p:nvSpPr>
          <p:cNvPr id="70" name="Google Shape;70;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07798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grpSp>
        <p:nvGrpSpPr>
          <p:cNvPr id="72" name="Google Shape;72;p10"/>
          <p:cNvGrpSpPr/>
          <p:nvPr/>
        </p:nvGrpSpPr>
        <p:grpSpPr>
          <a:xfrm>
            <a:off x="4104804" y="0"/>
            <a:ext cx="8087185" cy="6858189"/>
            <a:chOff x="2052402" y="0"/>
            <a:chExt cx="6065389" cy="5143642"/>
          </a:xfrm>
        </p:grpSpPr>
        <p:sp>
          <p:nvSpPr>
            <p:cNvPr id="73" name="Google Shape;73;p10"/>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 name="Google Shape;74;p10"/>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10"/>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6" name="Google Shape;76;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017270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dark">
  <p:cSld name="Blank dark">
    <p:bg>
      <p:bgPr>
        <a:gradFill>
          <a:gsLst>
            <a:gs pos="0">
              <a:schemeClr val="accent2"/>
            </a:gs>
            <a:gs pos="100000">
              <a:schemeClr val="accent1"/>
            </a:gs>
          </a:gsLst>
          <a:path path="circle">
            <a:fillToRect l="100000" t="100000"/>
          </a:path>
          <a:tileRect r="-100000" b="-100000"/>
        </a:gra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4104804" y="0"/>
            <a:ext cx="8087185" cy="6858189"/>
            <a:chOff x="2052402" y="0"/>
            <a:chExt cx="6065389" cy="5143642"/>
          </a:xfrm>
        </p:grpSpPr>
        <p:sp>
          <p:nvSpPr>
            <p:cNvPr id="79" name="Google Shape;79;p11"/>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11"/>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11"/>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2" name="Google Shape;82;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254492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BB5D9"/>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479555" y="2914476"/>
            <a:ext cx="4712805" cy="4577051"/>
            <a:chOff x="6172200" y="2656118"/>
            <a:chExt cx="2971754" cy="2886151"/>
          </a:xfrm>
        </p:grpSpPr>
        <p:sp>
          <p:nvSpPr>
            <p:cNvPr id="11" name="Google Shape;11;p2"/>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6" name="Google Shape;16;p2"/>
          <p:cNvGrpSpPr/>
          <p:nvPr/>
        </p:nvGrpSpPr>
        <p:grpSpPr>
          <a:xfrm>
            <a:off x="-29" y="-432724"/>
            <a:ext cx="4091439" cy="2547835"/>
            <a:chOff x="-32" y="-215963"/>
            <a:chExt cx="2163561" cy="1347300"/>
          </a:xfrm>
        </p:grpSpPr>
        <p:sp>
          <p:nvSpPr>
            <p:cNvPr id="17" name="Google Shape;17;p2"/>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2" name="Google Shape;22;p2"/>
          <p:cNvSpPr txBox="1">
            <a:spLocks noGrp="1"/>
          </p:cNvSpPr>
          <p:nvPr>
            <p:ph type="ctrTitle"/>
          </p:nvPr>
        </p:nvSpPr>
        <p:spPr>
          <a:xfrm>
            <a:off x="914400" y="3671767"/>
            <a:ext cx="7562000" cy="15464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5000"/>
              <a:buNone/>
              <a:defRPr sz="6667">
                <a:solidFill>
                  <a:srgbClr val="FFFFFF"/>
                </a:solidFill>
              </a:defRPr>
            </a:lvl1pPr>
            <a:lvl2pPr lvl="1">
              <a:spcBef>
                <a:spcPts val="0"/>
              </a:spcBef>
              <a:spcAft>
                <a:spcPts val="0"/>
              </a:spcAft>
              <a:buClr>
                <a:srgbClr val="FFFFFF"/>
              </a:buClr>
              <a:buSzPts val="5000"/>
              <a:buNone/>
              <a:defRPr sz="6667">
                <a:solidFill>
                  <a:srgbClr val="FFFFFF"/>
                </a:solidFill>
              </a:defRPr>
            </a:lvl2pPr>
            <a:lvl3pPr lvl="2">
              <a:spcBef>
                <a:spcPts val="0"/>
              </a:spcBef>
              <a:spcAft>
                <a:spcPts val="0"/>
              </a:spcAft>
              <a:buClr>
                <a:srgbClr val="FFFFFF"/>
              </a:buClr>
              <a:buSzPts val="5000"/>
              <a:buNone/>
              <a:defRPr sz="6667">
                <a:solidFill>
                  <a:srgbClr val="FFFFFF"/>
                </a:solidFill>
              </a:defRPr>
            </a:lvl3pPr>
            <a:lvl4pPr lvl="3">
              <a:spcBef>
                <a:spcPts val="0"/>
              </a:spcBef>
              <a:spcAft>
                <a:spcPts val="0"/>
              </a:spcAft>
              <a:buClr>
                <a:srgbClr val="FFFFFF"/>
              </a:buClr>
              <a:buSzPts val="5000"/>
              <a:buNone/>
              <a:defRPr sz="6667">
                <a:solidFill>
                  <a:srgbClr val="FFFFFF"/>
                </a:solidFill>
              </a:defRPr>
            </a:lvl4pPr>
            <a:lvl5pPr lvl="4">
              <a:spcBef>
                <a:spcPts val="0"/>
              </a:spcBef>
              <a:spcAft>
                <a:spcPts val="0"/>
              </a:spcAft>
              <a:buClr>
                <a:srgbClr val="FFFFFF"/>
              </a:buClr>
              <a:buSzPts val="5000"/>
              <a:buNone/>
              <a:defRPr sz="6667">
                <a:solidFill>
                  <a:srgbClr val="FFFFFF"/>
                </a:solidFill>
              </a:defRPr>
            </a:lvl5pPr>
            <a:lvl6pPr lvl="5">
              <a:spcBef>
                <a:spcPts val="0"/>
              </a:spcBef>
              <a:spcAft>
                <a:spcPts val="0"/>
              </a:spcAft>
              <a:buClr>
                <a:srgbClr val="FFFFFF"/>
              </a:buClr>
              <a:buSzPts val="5000"/>
              <a:buNone/>
              <a:defRPr sz="6667">
                <a:solidFill>
                  <a:srgbClr val="FFFFFF"/>
                </a:solidFill>
              </a:defRPr>
            </a:lvl6pPr>
            <a:lvl7pPr lvl="6">
              <a:spcBef>
                <a:spcPts val="0"/>
              </a:spcBef>
              <a:spcAft>
                <a:spcPts val="0"/>
              </a:spcAft>
              <a:buClr>
                <a:srgbClr val="FFFFFF"/>
              </a:buClr>
              <a:buSzPts val="5000"/>
              <a:buNone/>
              <a:defRPr sz="6667">
                <a:solidFill>
                  <a:srgbClr val="FFFFFF"/>
                </a:solidFill>
              </a:defRPr>
            </a:lvl7pPr>
            <a:lvl8pPr lvl="7">
              <a:spcBef>
                <a:spcPts val="0"/>
              </a:spcBef>
              <a:spcAft>
                <a:spcPts val="0"/>
              </a:spcAft>
              <a:buClr>
                <a:srgbClr val="FFFFFF"/>
              </a:buClr>
              <a:buSzPts val="5000"/>
              <a:buNone/>
              <a:defRPr sz="6667">
                <a:solidFill>
                  <a:srgbClr val="FFFFFF"/>
                </a:solidFill>
              </a:defRPr>
            </a:lvl8pPr>
            <a:lvl9pPr lvl="8">
              <a:spcBef>
                <a:spcPts val="0"/>
              </a:spcBef>
              <a:spcAft>
                <a:spcPts val="0"/>
              </a:spcAft>
              <a:buClr>
                <a:srgbClr val="FFFFFF"/>
              </a:buClr>
              <a:buSzPts val="5000"/>
              <a:buNone/>
              <a:defRPr sz="6667">
                <a:solidFill>
                  <a:srgbClr val="FFFFFF"/>
                </a:solidFill>
              </a:defRPr>
            </a:lvl9pPr>
          </a:lstStyle>
          <a:p>
            <a:endParaRPr/>
          </a:p>
        </p:txBody>
      </p:sp>
    </p:spTree>
    <p:extLst>
      <p:ext uri="{BB962C8B-B14F-4D97-AF65-F5344CB8AC3E}">
        <p14:creationId xmlns:p14="http://schemas.microsoft.com/office/powerpoint/2010/main" val="9848631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FF9900"/>
        </a:solid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8229600" y="3541492"/>
            <a:ext cx="3962339" cy="3848201"/>
            <a:chOff x="6172200" y="2656118"/>
            <a:chExt cx="2971754" cy="2886151"/>
          </a:xfrm>
        </p:grpSpPr>
        <p:sp>
          <p:nvSpPr>
            <p:cNvPr id="25" name="Google Shape;25;p3"/>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rot="9208606" flipH="1">
              <a:off x="7481789" y="4276913"/>
              <a:ext cx="408796" cy="1016449"/>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30" name="Google Shape;30;p3"/>
          <p:cNvGrpSpPr/>
          <p:nvPr/>
        </p:nvGrpSpPr>
        <p:grpSpPr>
          <a:xfrm>
            <a:off x="-42" y="-304036"/>
            <a:ext cx="2884748" cy="1796400"/>
            <a:chOff x="-32" y="-215963"/>
            <a:chExt cx="2163561" cy="1347300"/>
          </a:xfrm>
        </p:grpSpPr>
        <p:sp>
          <p:nvSpPr>
            <p:cNvPr id="31" name="Google Shape;31;p3"/>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rot="-1591371" flipH="1">
              <a:off x="239463" y="-151890"/>
              <a:ext cx="434754" cy="1080980"/>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36" name="Google Shape;36;p3"/>
          <p:cNvSpPr txBox="1">
            <a:spLocks noGrp="1"/>
          </p:cNvSpPr>
          <p:nvPr>
            <p:ph type="ctrTitle"/>
          </p:nvPr>
        </p:nvSpPr>
        <p:spPr>
          <a:xfrm>
            <a:off x="914400" y="3228733"/>
            <a:ext cx="6766000" cy="1546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4800">
                <a:solidFill>
                  <a:srgbClr val="FFFFFF"/>
                </a:solidFill>
              </a:defRPr>
            </a:lvl1pPr>
            <a:lvl2pPr lvl="1" rtl="0">
              <a:spcBef>
                <a:spcPts val="0"/>
              </a:spcBef>
              <a:spcAft>
                <a:spcPts val="0"/>
              </a:spcAft>
              <a:buClr>
                <a:srgbClr val="FFFFFF"/>
              </a:buClr>
              <a:buSzPts val="3600"/>
              <a:buNone/>
              <a:defRPr sz="4800">
                <a:solidFill>
                  <a:srgbClr val="FFFFFF"/>
                </a:solidFill>
              </a:defRPr>
            </a:lvl2pPr>
            <a:lvl3pPr lvl="2" rtl="0">
              <a:spcBef>
                <a:spcPts val="0"/>
              </a:spcBef>
              <a:spcAft>
                <a:spcPts val="0"/>
              </a:spcAft>
              <a:buClr>
                <a:srgbClr val="FFFFFF"/>
              </a:buClr>
              <a:buSzPts val="3600"/>
              <a:buNone/>
              <a:defRPr sz="4800">
                <a:solidFill>
                  <a:srgbClr val="FFFFFF"/>
                </a:solidFill>
              </a:defRPr>
            </a:lvl3pPr>
            <a:lvl4pPr lvl="3" rtl="0">
              <a:spcBef>
                <a:spcPts val="0"/>
              </a:spcBef>
              <a:spcAft>
                <a:spcPts val="0"/>
              </a:spcAft>
              <a:buClr>
                <a:srgbClr val="FFFFFF"/>
              </a:buClr>
              <a:buSzPts val="3600"/>
              <a:buNone/>
              <a:defRPr sz="4800">
                <a:solidFill>
                  <a:srgbClr val="FFFFFF"/>
                </a:solidFill>
              </a:defRPr>
            </a:lvl4pPr>
            <a:lvl5pPr lvl="4" rtl="0">
              <a:spcBef>
                <a:spcPts val="0"/>
              </a:spcBef>
              <a:spcAft>
                <a:spcPts val="0"/>
              </a:spcAft>
              <a:buClr>
                <a:srgbClr val="FFFFFF"/>
              </a:buClr>
              <a:buSzPts val="3600"/>
              <a:buNone/>
              <a:defRPr sz="4800">
                <a:solidFill>
                  <a:srgbClr val="FFFFFF"/>
                </a:solidFill>
              </a:defRPr>
            </a:lvl5pPr>
            <a:lvl6pPr lvl="5" rtl="0">
              <a:spcBef>
                <a:spcPts val="0"/>
              </a:spcBef>
              <a:spcAft>
                <a:spcPts val="0"/>
              </a:spcAft>
              <a:buClr>
                <a:srgbClr val="FFFFFF"/>
              </a:buClr>
              <a:buSzPts val="3600"/>
              <a:buNone/>
              <a:defRPr sz="4800">
                <a:solidFill>
                  <a:srgbClr val="FFFFFF"/>
                </a:solidFill>
              </a:defRPr>
            </a:lvl6pPr>
            <a:lvl7pPr lvl="6" rtl="0">
              <a:spcBef>
                <a:spcPts val="0"/>
              </a:spcBef>
              <a:spcAft>
                <a:spcPts val="0"/>
              </a:spcAft>
              <a:buClr>
                <a:srgbClr val="FFFFFF"/>
              </a:buClr>
              <a:buSzPts val="3600"/>
              <a:buNone/>
              <a:defRPr sz="4800">
                <a:solidFill>
                  <a:srgbClr val="FFFFFF"/>
                </a:solidFill>
              </a:defRPr>
            </a:lvl7pPr>
            <a:lvl8pPr lvl="7" rtl="0">
              <a:spcBef>
                <a:spcPts val="0"/>
              </a:spcBef>
              <a:spcAft>
                <a:spcPts val="0"/>
              </a:spcAft>
              <a:buClr>
                <a:srgbClr val="FFFFFF"/>
              </a:buClr>
              <a:buSzPts val="3600"/>
              <a:buNone/>
              <a:defRPr sz="4800">
                <a:solidFill>
                  <a:srgbClr val="FFFFFF"/>
                </a:solidFill>
              </a:defRPr>
            </a:lvl8pPr>
            <a:lvl9pPr lvl="8" rtl="0">
              <a:spcBef>
                <a:spcPts val="0"/>
              </a:spcBef>
              <a:spcAft>
                <a:spcPts val="0"/>
              </a:spcAft>
              <a:buClr>
                <a:srgbClr val="FFFFFF"/>
              </a:buClr>
              <a:buSzPts val="3600"/>
              <a:buNone/>
              <a:defRPr sz="4800">
                <a:solidFill>
                  <a:srgbClr val="FFFFFF"/>
                </a:solidFill>
              </a:defRPr>
            </a:lvl9pPr>
          </a:lstStyle>
          <a:p>
            <a:endParaRPr/>
          </a:p>
        </p:txBody>
      </p:sp>
      <p:sp>
        <p:nvSpPr>
          <p:cNvPr id="37" name="Google Shape;37;p3"/>
          <p:cNvSpPr txBox="1">
            <a:spLocks noGrp="1"/>
          </p:cNvSpPr>
          <p:nvPr>
            <p:ph type="subTitle" idx="1"/>
          </p:nvPr>
        </p:nvSpPr>
        <p:spPr>
          <a:xfrm>
            <a:off x="914400" y="4599539"/>
            <a:ext cx="67660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endParaRPr/>
          </a:p>
        </p:txBody>
      </p:sp>
      <p:sp>
        <p:nvSpPr>
          <p:cNvPr id="38" name="Google Shape;38;p3"/>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562949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9"/>
        <p:cNvGrpSpPr/>
        <p:nvPr/>
      </p:nvGrpSpPr>
      <p:grpSpPr>
        <a:xfrm>
          <a:off x="0" y="0"/>
          <a:ext cx="0" cy="0"/>
          <a:chOff x="0" y="0"/>
          <a:chExt cx="0" cy="0"/>
        </a:xfrm>
      </p:grpSpPr>
      <p:sp>
        <p:nvSpPr>
          <p:cNvPr id="40" name="Google Shape;40;p4"/>
          <p:cNvSpPr txBox="1">
            <a:spLocks noGrp="1"/>
          </p:cNvSpPr>
          <p:nvPr>
            <p:ph type="body" idx="1"/>
          </p:nvPr>
        </p:nvSpPr>
        <p:spPr>
          <a:xfrm>
            <a:off x="3763700" y="2882400"/>
            <a:ext cx="4664400" cy="1093200"/>
          </a:xfrm>
          <a:prstGeom prst="rect">
            <a:avLst/>
          </a:prstGeom>
        </p:spPr>
        <p:txBody>
          <a:bodyPr spcFirstLastPara="1" wrap="square" lIns="91425" tIns="91425" rIns="91425" bIns="91425" anchor="ctr" anchorCtr="0">
            <a:noAutofit/>
          </a:bodyPr>
          <a:lstStyle>
            <a:lvl1pPr marL="609585" lvl="0" indent="-507987" algn="ctr" rtl="0">
              <a:spcBef>
                <a:spcPts val="800"/>
              </a:spcBef>
              <a:spcAft>
                <a:spcPts val="0"/>
              </a:spcAft>
              <a:buClr>
                <a:srgbClr val="3796BF"/>
              </a:buClr>
              <a:buSzPts val="2400"/>
              <a:buFont typeface="Oswald"/>
              <a:buChar char="»"/>
              <a:defRPr sz="3200">
                <a:solidFill>
                  <a:srgbClr val="3796BF"/>
                </a:solidFill>
                <a:latin typeface="Oswald"/>
                <a:ea typeface="Oswald"/>
                <a:cs typeface="Oswald"/>
                <a:sym typeface="Oswald"/>
              </a:defRPr>
            </a:lvl1pPr>
            <a:lvl2pPr marL="1219170" lvl="1"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2pPr>
            <a:lvl3pPr marL="1828754" lvl="2"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3pPr>
            <a:lvl4pPr marL="2438339" lvl="3"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4pPr>
            <a:lvl5pPr marL="3047924" lvl="4"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5pPr>
            <a:lvl6pPr marL="3657509" lvl="5"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6pPr>
            <a:lvl7pPr marL="4267093" lvl="6"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7pPr>
            <a:lvl8pPr marL="4876678" lvl="7" indent="-507987" algn="ctr" rtl="0">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8pPr>
            <a:lvl9pPr marL="5486263" lvl="8" indent="-507987" algn="ctr">
              <a:spcBef>
                <a:spcPts val="0"/>
              </a:spcBef>
              <a:spcAft>
                <a:spcPts val="0"/>
              </a:spcAft>
              <a:buClr>
                <a:srgbClr val="3796BF"/>
              </a:buClr>
              <a:buSzPts val="2400"/>
              <a:buFont typeface="Oswald"/>
              <a:buChar char="■"/>
              <a:defRPr sz="3200">
                <a:solidFill>
                  <a:srgbClr val="3796BF"/>
                </a:solidFill>
                <a:latin typeface="Oswald"/>
                <a:ea typeface="Oswald"/>
                <a:cs typeface="Oswald"/>
                <a:sym typeface="Oswald"/>
              </a:defRPr>
            </a:lvl9pPr>
          </a:lstStyle>
          <a:p>
            <a:endParaRPr/>
          </a:p>
        </p:txBody>
      </p:sp>
      <p:grpSp>
        <p:nvGrpSpPr>
          <p:cNvPr id="41" name="Google Shape;41;p4"/>
          <p:cNvGrpSpPr/>
          <p:nvPr/>
        </p:nvGrpSpPr>
        <p:grpSpPr>
          <a:xfrm>
            <a:off x="7479555" y="2914476"/>
            <a:ext cx="4712805" cy="4577051"/>
            <a:chOff x="6172200" y="2656118"/>
            <a:chExt cx="2971754" cy="2886151"/>
          </a:xfrm>
        </p:grpSpPr>
        <p:sp>
          <p:nvSpPr>
            <p:cNvPr id="42" name="Google Shape;42;p4"/>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4"/>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rot="9208678" flipH="1">
              <a:off x="6287617" y="4657701"/>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4"/>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grpSp>
        <p:nvGrpSpPr>
          <p:cNvPr id="47" name="Google Shape;47;p4"/>
          <p:cNvGrpSpPr/>
          <p:nvPr/>
        </p:nvGrpSpPr>
        <p:grpSpPr>
          <a:xfrm>
            <a:off x="-29" y="-432724"/>
            <a:ext cx="4091439" cy="2547835"/>
            <a:chOff x="-32" y="-215963"/>
            <a:chExt cx="2163561" cy="1347300"/>
          </a:xfrm>
        </p:grpSpPr>
        <p:sp>
          <p:nvSpPr>
            <p:cNvPr id="48" name="Google Shape;48;p4"/>
            <p:cNvSpPr/>
            <p:nvPr/>
          </p:nvSpPr>
          <p:spPr>
            <a:xfrm rot="-1591408" flipH="1">
              <a:off x="1362169" y="-63166"/>
              <a:ext cx="205103" cy="509980"/>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4"/>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4"/>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4"/>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4"/>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53" name="Google Shape;53;p4"/>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lgn="r" rtl="0">
              <a:buNone/>
              <a:defRPr sz="1733">
                <a:solidFill>
                  <a:srgbClr val="4BB5D9"/>
                </a:solidFill>
                <a:latin typeface="Roboto Condensed"/>
                <a:ea typeface="Roboto Condensed"/>
                <a:cs typeface="Roboto Condensed"/>
                <a:sym typeface="Roboto Condensed"/>
              </a:defRPr>
            </a:lvl1pPr>
            <a:lvl2pPr lvl="1" algn="r" rtl="0">
              <a:buNone/>
              <a:defRPr sz="1733">
                <a:solidFill>
                  <a:srgbClr val="4BB5D9"/>
                </a:solidFill>
                <a:latin typeface="Roboto Condensed"/>
                <a:ea typeface="Roboto Condensed"/>
                <a:cs typeface="Roboto Condensed"/>
                <a:sym typeface="Roboto Condensed"/>
              </a:defRPr>
            </a:lvl2pPr>
            <a:lvl3pPr lvl="2" algn="r" rtl="0">
              <a:buNone/>
              <a:defRPr sz="1733">
                <a:solidFill>
                  <a:srgbClr val="4BB5D9"/>
                </a:solidFill>
                <a:latin typeface="Roboto Condensed"/>
                <a:ea typeface="Roboto Condensed"/>
                <a:cs typeface="Roboto Condensed"/>
                <a:sym typeface="Roboto Condensed"/>
              </a:defRPr>
            </a:lvl3pPr>
            <a:lvl4pPr lvl="3" algn="r" rtl="0">
              <a:buNone/>
              <a:defRPr sz="1733">
                <a:solidFill>
                  <a:srgbClr val="4BB5D9"/>
                </a:solidFill>
                <a:latin typeface="Roboto Condensed"/>
                <a:ea typeface="Roboto Condensed"/>
                <a:cs typeface="Roboto Condensed"/>
                <a:sym typeface="Roboto Condensed"/>
              </a:defRPr>
            </a:lvl4pPr>
            <a:lvl5pPr lvl="4" algn="r" rtl="0">
              <a:buNone/>
              <a:defRPr sz="1733">
                <a:solidFill>
                  <a:srgbClr val="4BB5D9"/>
                </a:solidFill>
                <a:latin typeface="Roboto Condensed"/>
                <a:ea typeface="Roboto Condensed"/>
                <a:cs typeface="Roboto Condensed"/>
                <a:sym typeface="Roboto Condensed"/>
              </a:defRPr>
            </a:lvl5pPr>
            <a:lvl6pPr lvl="5" algn="r" rtl="0">
              <a:buNone/>
              <a:defRPr sz="1733">
                <a:solidFill>
                  <a:srgbClr val="4BB5D9"/>
                </a:solidFill>
                <a:latin typeface="Roboto Condensed"/>
                <a:ea typeface="Roboto Condensed"/>
                <a:cs typeface="Roboto Condensed"/>
                <a:sym typeface="Roboto Condensed"/>
              </a:defRPr>
            </a:lvl6pPr>
            <a:lvl7pPr lvl="6" algn="r" rtl="0">
              <a:buNone/>
              <a:defRPr sz="1733">
                <a:solidFill>
                  <a:srgbClr val="4BB5D9"/>
                </a:solidFill>
                <a:latin typeface="Roboto Condensed"/>
                <a:ea typeface="Roboto Condensed"/>
                <a:cs typeface="Roboto Condensed"/>
                <a:sym typeface="Roboto Condensed"/>
              </a:defRPr>
            </a:lvl7pPr>
            <a:lvl8pPr lvl="7" algn="r" rtl="0">
              <a:buNone/>
              <a:defRPr sz="1733">
                <a:solidFill>
                  <a:srgbClr val="4BB5D9"/>
                </a:solidFill>
                <a:latin typeface="Roboto Condensed"/>
                <a:ea typeface="Roboto Condensed"/>
                <a:cs typeface="Roboto Condensed"/>
                <a:sym typeface="Roboto Condensed"/>
              </a:defRPr>
            </a:lvl8pPr>
            <a:lvl9pPr lvl="8" algn="r" rtl="0">
              <a:buNone/>
              <a:defRPr sz="1733">
                <a:solidFill>
                  <a:srgbClr val="4BB5D9"/>
                </a:solidFill>
                <a:latin typeface="Roboto Condensed"/>
                <a:ea typeface="Roboto Condensed"/>
                <a:cs typeface="Roboto Condensed"/>
                <a:sym typeface="Roboto Condense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00024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54"/>
        <p:cNvGrpSpPr/>
        <p:nvPr/>
      </p:nvGrpSpPr>
      <p:grpSpPr>
        <a:xfrm>
          <a:off x="0" y="0"/>
          <a:ext cx="0" cy="0"/>
          <a:chOff x="0" y="0"/>
          <a:chExt cx="0" cy="0"/>
        </a:xfrm>
      </p:grpSpPr>
      <p:grpSp>
        <p:nvGrpSpPr>
          <p:cNvPr id="55" name="Google Shape;55;p5"/>
          <p:cNvGrpSpPr/>
          <p:nvPr/>
        </p:nvGrpSpPr>
        <p:grpSpPr>
          <a:xfrm>
            <a:off x="8229600" y="3541492"/>
            <a:ext cx="3962339" cy="3848201"/>
            <a:chOff x="6172200" y="2656118"/>
            <a:chExt cx="2971754" cy="2886151"/>
          </a:xfrm>
        </p:grpSpPr>
        <p:sp>
          <p:nvSpPr>
            <p:cNvPr id="56" name="Google Shape;56;p5"/>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5"/>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5"/>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5"/>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5"/>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61" name="Google Shape;61;p5"/>
          <p:cNvGrpSpPr/>
          <p:nvPr/>
        </p:nvGrpSpPr>
        <p:grpSpPr>
          <a:xfrm>
            <a:off x="-42" y="-304036"/>
            <a:ext cx="2884748" cy="1796400"/>
            <a:chOff x="-32" y="-215963"/>
            <a:chExt cx="2163561" cy="1347300"/>
          </a:xfrm>
        </p:grpSpPr>
        <p:sp>
          <p:nvSpPr>
            <p:cNvPr id="62" name="Google Shape;62;p5"/>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5"/>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5"/>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5"/>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5"/>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7" name="Google Shape;67;p5"/>
          <p:cNvSpPr txBox="1">
            <a:spLocks noGrp="1"/>
          </p:cNvSpPr>
          <p:nvPr>
            <p:ph type="title"/>
          </p:nvPr>
        </p:nvSpPr>
        <p:spPr>
          <a:xfrm>
            <a:off x="1375233" y="1532967"/>
            <a:ext cx="7680400" cy="9076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 name="Google Shape;68;p5"/>
          <p:cNvSpPr txBox="1">
            <a:spLocks noGrp="1"/>
          </p:cNvSpPr>
          <p:nvPr>
            <p:ph type="body" idx="1"/>
          </p:nvPr>
        </p:nvSpPr>
        <p:spPr>
          <a:xfrm>
            <a:off x="1375233" y="2369500"/>
            <a:ext cx="7680400" cy="3361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a:p>
        </p:txBody>
      </p:sp>
      <p:sp>
        <p:nvSpPr>
          <p:cNvPr id="69" name="Google Shape;69;p5"/>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22027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3"/>
        </a:solidFill>
        <a:effectLst/>
      </p:bgPr>
    </p:bg>
    <p:spTree>
      <p:nvGrpSpPr>
        <p:cNvPr id="1" name="Shape 264"/>
        <p:cNvGrpSpPr/>
        <p:nvPr/>
      </p:nvGrpSpPr>
      <p:grpSpPr>
        <a:xfrm>
          <a:off x="0" y="0"/>
          <a:ext cx="0" cy="0"/>
          <a:chOff x="0" y="0"/>
          <a:chExt cx="0" cy="0"/>
        </a:xfrm>
      </p:grpSpPr>
      <p:grpSp>
        <p:nvGrpSpPr>
          <p:cNvPr id="265" name="Google Shape;265;p11"/>
          <p:cNvGrpSpPr/>
          <p:nvPr/>
        </p:nvGrpSpPr>
        <p:grpSpPr>
          <a:xfrm>
            <a:off x="3181" y="3182"/>
            <a:ext cx="12195524" cy="6857575"/>
            <a:chOff x="3175" y="3175"/>
            <a:chExt cx="12185776" cy="6852093"/>
          </a:xfrm>
        </p:grpSpPr>
        <p:sp>
          <p:nvSpPr>
            <p:cNvPr id="266" name="Google Shape;266;p11"/>
            <p:cNvSpPr/>
            <p:nvPr/>
          </p:nvSpPr>
          <p:spPr>
            <a:xfrm>
              <a:off x="11340814" y="109410"/>
              <a:ext cx="848010" cy="1622615"/>
            </a:xfrm>
            <a:custGeom>
              <a:avLst/>
              <a:gdLst/>
              <a:ahLst/>
              <a:cxnLst/>
              <a:rect l="l" t="t" r="r" b="b"/>
              <a:pathLst>
                <a:path w="848010" h="1622615" extrusionOk="0">
                  <a:moveTo>
                    <a:pt x="848010" y="1622616"/>
                  </a:moveTo>
                  <a:cubicBezTo>
                    <a:pt x="711168" y="1613725"/>
                    <a:pt x="565943" y="1575816"/>
                    <a:pt x="427767" y="1512888"/>
                  </a:cubicBezTo>
                  <a:cubicBezTo>
                    <a:pt x="507587" y="1308989"/>
                    <a:pt x="446246" y="1074293"/>
                    <a:pt x="287432" y="977456"/>
                  </a:cubicBezTo>
                  <a:cubicBezTo>
                    <a:pt x="197517" y="922655"/>
                    <a:pt x="96425" y="887095"/>
                    <a:pt x="2381" y="877253"/>
                  </a:cubicBezTo>
                  <a:cubicBezTo>
                    <a:pt x="-14891" y="632968"/>
                    <a:pt x="62579" y="410972"/>
                    <a:pt x="209963" y="283083"/>
                  </a:cubicBezTo>
                  <a:cubicBezTo>
                    <a:pt x="394938" y="122365"/>
                    <a:pt x="627284" y="19494"/>
                    <a:pt x="848010" y="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7" name="Google Shape;267;p11"/>
            <p:cNvSpPr/>
            <p:nvPr/>
          </p:nvSpPr>
          <p:spPr>
            <a:xfrm>
              <a:off x="10874301" y="990155"/>
              <a:ext cx="922938" cy="925576"/>
            </a:xfrm>
            <a:custGeom>
              <a:avLst/>
              <a:gdLst/>
              <a:ahLst/>
              <a:cxnLst/>
              <a:rect l="l" t="t" r="r" b="b"/>
              <a:pathLst>
                <a:path w="922938" h="925576" extrusionOk="0">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8" name="Google Shape;268;p11"/>
            <p:cNvSpPr/>
            <p:nvPr/>
          </p:nvSpPr>
          <p:spPr>
            <a:xfrm>
              <a:off x="9813163" y="4711890"/>
              <a:ext cx="2375661" cy="2142934"/>
            </a:xfrm>
            <a:custGeom>
              <a:avLst/>
              <a:gdLst/>
              <a:ahLst/>
              <a:cxnLst/>
              <a:rect l="l" t="t" r="r" b="b"/>
              <a:pathLst>
                <a:path w="2375661" h="2142934" extrusionOk="0">
                  <a:moveTo>
                    <a:pt x="0" y="2142935"/>
                  </a:moveTo>
                  <a:cubicBezTo>
                    <a:pt x="25781" y="2071243"/>
                    <a:pt x="28321" y="1993265"/>
                    <a:pt x="7303" y="1920050"/>
                  </a:cubicBezTo>
                  <a:cubicBezTo>
                    <a:pt x="178181" y="1739710"/>
                    <a:pt x="338074" y="1526350"/>
                    <a:pt x="474726" y="1340675"/>
                  </a:cubicBezTo>
                  <a:cubicBezTo>
                    <a:pt x="662559" y="1297610"/>
                    <a:pt x="830580" y="1192822"/>
                    <a:pt x="951865" y="1043051"/>
                  </a:cubicBezTo>
                  <a:cubicBezTo>
                    <a:pt x="1043115" y="930338"/>
                    <a:pt x="1145731" y="815912"/>
                    <a:pt x="1254379" y="694690"/>
                  </a:cubicBezTo>
                  <a:cubicBezTo>
                    <a:pt x="1295781" y="648589"/>
                    <a:pt x="1338517" y="600900"/>
                    <a:pt x="1380744" y="553149"/>
                  </a:cubicBezTo>
                  <a:cubicBezTo>
                    <a:pt x="1399413" y="588029"/>
                    <a:pt x="1423924" y="619481"/>
                    <a:pt x="1453134" y="646176"/>
                  </a:cubicBezTo>
                  <a:cubicBezTo>
                    <a:pt x="1499044" y="689337"/>
                    <a:pt x="1559623" y="713423"/>
                    <a:pt x="1622616" y="713550"/>
                  </a:cubicBezTo>
                  <a:cubicBezTo>
                    <a:pt x="1704022" y="713550"/>
                    <a:pt x="1785493" y="675069"/>
                    <a:pt x="1851914" y="605092"/>
                  </a:cubicBezTo>
                  <a:cubicBezTo>
                    <a:pt x="1909318" y="545840"/>
                    <a:pt x="1936306" y="463506"/>
                    <a:pt x="1925193" y="381762"/>
                  </a:cubicBezTo>
                  <a:cubicBezTo>
                    <a:pt x="1915541" y="308527"/>
                    <a:pt x="1872742" y="243795"/>
                    <a:pt x="1809179" y="206184"/>
                  </a:cubicBezTo>
                  <a:cubicBezTo>
                    <a:pt x="1776285" y="186500"/>
                    <a:pt x="1740726" y="171539"/>
                    <a:pt x="1703642" y="161734"/>
                  </a:cubicBezTo>
                  <a:cubicBezTo>
                    <a:pt x="1729422" y="127063"/>
                    <a:pt x="1752918" y="94170"/>
                    <a:pt x="1775143" y="61786"/>
                  </a:cubicBezTo>
                  <a:cubicBezTo>
                    <a:pt x="1894522" y="21304"/>
                    <a:pt x="2019681" y="438"/>
                    <a:pt x="2145729" y="0"/>
                  </a:cubicBezTo>
                  <a:cubicBezTo>
                    <a:pt x="2223071" y="-38"/>
                    <a:pt x="2300161" y="8267"/>
                    <a:pt x="2375662" y="24765"/>
                  </a:cubicBezTo>
                  <a:lnTo>
                    <a:pt x="2375662" y="1231265"/>
                  </a:lnTo>
                  <a:cubicBezTo>
                    <a:pt x="2108200" y="1251077"/>
                    <a:pt x="1871599" y="1368869"/>
                    <a:pt x="1672527" y="1581468"/>
                  </a:cubicBezTo>
                  <a:cubicBezTo>
                    <a:pt x="1525333" y="1738567"/>
                    <a:pt x="1441387" y="1932686"/>
                    <a:pt x="1429639" y="2142935"/>
                  </a:cubicBezTo>
                  <a:close/>
                  <a:moveTo>
                    <a:pt x="1352232" y="1184593"/>
                  </a:moveTo>
                  <a:cubicBezTo>
                    <a:pt x="1324928" y="1184739"/>
                    <a:pt x="1298893" y="1196460"/>
                    <a:pt x="1280731" y="1216850"/>
                  </a:cubicBezTo>
                  <a:cubicBezTo>
                    <a:pt x="1265428" y="1232890"/>
                    <a:pt x="1257364" y="1254468"/>
                    <a:pt x="1258316" y="1276604"/>
                  </a:cubicBezTo>
                  <a:cubicBezTo>
                    <a:pt x="1260157" y="1305179"/>
                    <a:pt x="1273239" y="1331868"/>
                    <a:pt x="1294702" y="1350836"/>
                  </a:cubicBezTo>
                  <a:cubicBezTo>
                    <a:pt x="1310195" y="1365377"/>
                    <a:pt x="1330643" y="1373480"/>
                    <a:pt x="1351852" y="1373505"/>
                  </a:cubicBezTo>
                  <a:cubicBezTo>
                    <a:pt x="1379156" y="1373505"/>
                    <a:pt x="1406462" y="1360805"/>
                    <a:pt x="1428687" y="1337246"/>
                  </a:cubicBezTo>
                  <a:cubicBezTo>
                    <a:pt x="1447991" y="1317301"/>
                    <a:pt x="1457071" y="1289615"/>
                    <a:pt x="1453325" y="1262126"/>
                  </a:cubicBezTo>
                  <a:cubicBezTo>
                    <a:pt x="1450022" y="1237431"/>
                    <a:pt x="1435608" y="1215600"/>
                    <a:pt x="1414208" y="1202881"/>
                  </a:cubicBezTo>
                  <a:cubicBezTo>
                    <a:pt x="1395540" y="1191412"/>
                    <a:pt x="1374140" y="1185107"/>
                    <a:pt x="1352232" y="1184593"/>
                  </a:cubicBezTo>
                  <a:close/>
                  <a:moveTo>
                    <a:pt x="1801749" y="728281"/>
                  </a:moveTo>
                  <a:cubicBezTo>
                    <a:pt x="1774444" y="728402"/>
                    <a:pt x="1748472" y="740105"/>
                    <a:pt x="1730248" y="760476"/>
                  </a:cubicBezTo>
                  <a:cubicBezTo>
                    <a:pt x="1714944" y="776516"/>
                    <a:pt x="1706880" y="798093"/>
                    <a:pt x="1707832" y="820230"/>
                  </a:cubicBezTo>
                  <a:cubicBezTo>
                    <a:pt x="1709674" y="848805"/>
                    <a:pt x="1722755" y="875494"/>
                    <a:pt x="1744218" y="894461"/>
                  </a:cubicBezTo>
                  <a:cubicBezTo>
                    <a:pt x="1759712" y="909028"/>
                    <a:pt x="1780095" y="917137"/>
                    <a:pt x="1801368" y="917131"/>
                  </a:cubicBezTo>
                  <a:cubicBezTo>
                    <a:pt x="1828673" y="917131"/>
                    <a:pt x="1855978" y="904431"/>
                    <a:pt x="1878203" y="880872"/>
                  </a:cubicBezTo>
                  <a:cubicBezTo>
                    <a:pt x="1897507" y="860933"/>
                    <a:pt x="1906588" y="833247"/>
                    <a:pt x="1902841" y="805751"/>
                  </a:cubicBezTo>
                  <a:cubicBezTo>
                    <a:pt x="1899603" y="781044"/>
                    <a:pt x="1885188" y="759200"/>
                    <a:pt x="1863725" y="746506"/>
                  </a:cubicBezTo>
                  <a:cubicBezTo>
                    <a:pt x="1845056" y="735057"/>
                    <a:pt x="1823656" y="728770"/>
                    <a:pt x="1801749" y="728281"/>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9" name="Google Shape;269;p11"/>
            <p:cNvSpPr/>
            <p:nvPr/>
          </p:nvSpPr>
          <p:spPr>
            <a:xfrm>
              <a:off x="11077757" y="5902769"/>
              <a:ext cx="183129" cy="176276"/>
            </a:xfrm>
            <a:custGeom>
              <a:avLst/>
              <a:gdLst/>
              <a:ahLst/>
              <a:cxnLst/>
              <a:rect l="l" t="t" r="r" b="b"/>
              <a:pathLst>
                <a:path w="183129" h="176276" extrusionOk="0">
                  <a:moveTo>
                    <a:pt x="87193" y="176276"/>
                  </a:moveTo>
                  <a:cubicBezTo>
                    <a:pt x="67572" y="176219"/>
                    <a:pt x="48712" y="168701"/>
                    <a:pt x="34424" y="155258"/>
                  </a:cubicBezTo>
                  <a:cubicBezTo>
                    <a:pt x="14232" y="137420"/>
                    <a:pt x="1849" y="112313"/>
                    <a:pt x="72" y="85408"/>
                  </a:cubicBezTo>
                  <a:cubicBezTo>
                    <a:pt x="-818" y="64979"/>
                    <a:pt x="6611" y="45066"/>
                    <a:pt x="20773" y="30290"/>
                  </a:cubicBezTo>
                  <a:cubicBezTo>
                    <a:pt x="37790" y="11176"/>
                    <a:pt x="62048" y="165"/>
                    <a:pt x="87637" y="0"/>
                  </a:cubicBezTo>
                  <a:cubicBezTo>
                    <a:pt x="108402" y="514"/>
                    <a:pt x="128659" y="6521"/>
                    <a:pt x="146311" y="17399"/>
                  </a:cubicBezTo>
                  <a:cubicBezTo>
                    <a:pt x="166061" y="29153"/>
                    <a:pt x="179332" y="49295"/>
                    <a:pt x="182380" y="72072"/>
                  </a:cubicBezTo>
                  <a:cubicBezTo>
                    <a:pt x="185809" y="97650"/>
                    <a:pt x="177363" y="123399"/>
                    <a:pt x="159393" y="141922"/>
                  </a:cubicBezTo>
                  <a:cubicBezTo>
                    <a:pt x="138437" y="164021"/>
                    <a:pt x="112784" y="176213"/>
                    <a:pt x="87193" y="17621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0" name="Google Shape;270;p11"/>
            <p:cNvSpPr/>
            <p:nvPr/>
          </p:nvSpPr>
          <p:spPr>
            <a:xfrm>
              <a:off x="11672262" y="2985960"/>
              <a:ext cx="516689" cy="549529"/>
            </a:xfrm>
            <a:custGeom>
              <a:avLst/>
              <a:gdLst/>
              <a:ahLst/>
              <a:cxnLst/>
              <a:rect l="l" t="t" r="r" b="b"/>
              <a:pathLst>
                <a:path w="516689" h="549529" extrusionOk="0">
                  <a:moveTo>
                    <a:pt x="271897" y="549529"/>
                  </a:moveTo>
                  <a:cubicBezTo>
                    <a:pt x="210493" y="549370"/>
                    <a:pt x="151501" y="525850"/>
                    <a:pt x="106797" y="483743"/>
                  </a:cubicBezTo>
                  <a:cubicBezTo>
                    <a:pt x="42091" y="424498"/>
                    <a:pt x="3229" y="345440"/>
                    <a:pt x="244" y="266827"/>
                  </a:cubicBezTo>
                  <a:cubicBezTo>
                    <a:pt x="-2677" y="202825"/>
                    <a:pt x="20755" y="140417"/>
                    <a:pt x="65014" y="94107"/>
                  </a:cubicBezTo>
                  <a:cubicBezTo>
                    <a:pt x="122672" y="32512"/>
                    <a:pt x="194681" y="0"/>
                    <a:pt x="273294" y="0"/>
                  </a:cubicBezTo>
                  <a:cubicBezTo>
                    <a:pt x="332413" y="0"/>
                    <a:pt x="395341" y="18605"/>
                    <a:pt x="455349" y="53848"/>
                  </a:cubicBezTo>
                  <a:cubicBezTo>
                    <a:pt x="478717" y="67526"/>
                    <a:pt x="499481" y="85236"/>
                    <a:pt x="516690" y="106172"/>
                  </a:cubicBezTo>
                  <a:lnTo>
                    <a:pt x="516690" y="419418"/>
                  </a:lnTo>
                  <a:cubicBezTo>
                    <a:pt x="510467" y="427673"/>
                    <a:pt x="503735" y="435559"/>
                    <a:pt x="496624" y="443039"/>
                  </a:cubicBezTo>
                  <a:cubicBezTo>
                    <a:pt x="431409" y="511683"/>
                    <a:pt x="351653" y="549529"/>
                    <a:pt x="272024" y="549529"/>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1" name="Google Shape;271;p11"/>
            <p:cNvSpPr/>
            <p:nvPr/>
          </p:nvSpPr>
          <p:spPr>
            <a:xfrm>
              <a:off x="10550466" y="2586863"/>
              <a:ext cx="859831" cy="722757"/>
            </a:xfrm>
            <a:custGeom>
              <a:avLst/>
              <a:gdLst/>
              <a:ahLst/>
              <a:cxnLst/>
              <a:rect l="l" t="t" r="r" b="b"/>
              <a:pathLst>
                <a:path w="859831" h="722757" extrusionOk="0">
                  <a:moveTo>
                    <a:pt x="154363" y="722757"/>
                  </a:moveTo>
                  <a:cubicBezTo>
                    <a:pt x="70924" y="643763"/>
                    <a:pt x="17330" y="542989"/>
                    <a:pt x="3551" y="438912"/>
                  </a:cubicBezTo>
                  <a:cubicBezTo>
                    <a:pt x="-11436" y="326454"/>
                    <a:pt x="21203" y="223710"/>
                    <a:pt x="97912" y="141795"/>
                  </a:cubicBezTo>
                  <a:cubicBezTo>
                    <a:pt x="184843" y="49022"/>
                    <a:pt x="293364" y="0"/>
                    <a:pt x="411728" y="0"/>
                  </a:cubicBezTo>
                  <a:cubicBezTo>
                    <a:pt x="500628" y="0"/>
                    <a:pt x="595498" y="28004"/>
                    <a:pt x="685731" y="81026"/>
                  </a:cubicBezTo>
                  <a:cubicBezTo>
                    <a:pt x="779076" y="136360"/>
                    <a:pt x="841877" y="231496"/>
                    <a:pt x="856038" y="339090"/>
                  </a:cubicBezTo>
                  <a:cubicBezTo>
                    <a:pt x="872802" y="458026"/>
                    <a:pt x="833496" y="577786"/>
                    <a:pt x="748088" y="667703"/>
                  </a:cubicBezTo>
                  <a:cubicBezTo>
                    <a:pt x="743897" y="672084"/>
                    <a:pt x="739706" y="676339"/>
                    <a:pt x="735388" y="680403"/>
                  </a:cubicBezTo>
                  <a:cubicBezTo>
                    <a:pt x="661093" y="657815"/>
                    <a:pt x="583877" y="646367"/>
                    <a:pt x="506216" y="646430"/>
                  </a:cubicBezTo>
                  <a:cubicBezTo>
                    <a:pt x="384932" y="647167"/>
                    <a:pt x="265107" y="673164"/>
                    <a:pt x="154363" y="72275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2" name="Google Shape;272;p11"/>
            <p:cNvSpPr/>
            <p:nvPr/>
          </p:nvSpPr>
          <p:spPr>
            <a:xfrm>
              <a:off x="11788393" y="1763128"/>
              <a:ext cx="273276" cy="260553"/>
            </a:xfrm>
            <a:custGeom>
              <a:avLst/>
              <a:gdLst/>
              <a:ahLst/>
              <a:cxnLst/>
              <a:rect l="l" t="t" r="r" b="b"/>
              <a:pathLst>
                <a:path w="273276" h="260553" extrusionOk="0">
                  <a:moveTo>
                    <a:pt x="145733" y="260553"/>
                  </a:moveTo>
                  <a:cubicBezTo>
                    <a:pt x="113285" y="259931"/>
                    <a:pt x="81471" y="251200"/>
                    <a:pt x="53277" y="235153"/>
                  </a:cubicBezTo>
                  <a:cubicBezTo>
                    <a:pt x="24702" y="219469"/>
                    <a:pt x="5080" y="186385"/>
                    <a:pt x="826" y="146571"/>
                  </a:cubicBezTo>
                  <a:cubicBezTo>
                    <a:pt x="-3428" y="106756"/>
                    <a:pt x="8954" y="67513"/>
                    <a:pt x="33401" y="46304"/>
                  </a:cubicBezTo>
                  <a:cubicBezTo>
                    <a:pt x="66739" y="17348"/>
                    <a:pt x="109601" y="13"/>
                    <a:pt x="148463" y="13"/>
                  </a:cubicBezTo>
                  <a:cubicBezTo>
                    <a:pt x="175705" y="-393"/>
                    <a:pt x="202185" y="8801"/>
                    <a:pt x="223330" y="25984"/>
                  </a:cubicBezTo>
                  <a:cubicBezTo>
                    <a:pt x="281115" y="72873"/>
                    <a:pt x="290068" y="157683"/>
                    <a:pt x="243333" y="215595"/>
                  </a:cubicBezTo>
                  <a:cubicBezTo>
                    <a:pt x="219584" y="244951"/>
                    <a:pt x="183515" y="261557"/>
                    <a:pt x="145733" y="26049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3" name="Google Shape;273;p11"/>
            <p:cNvSpPr/>
            <p:nvPr/>
          </p:nvSpPr>
          <p:spPr>
            <a:xfrm>
              <a:off x="10663692" y="1125849"/>
              <a:ext cx="162747" cy="155355"/>
            </a:xfrm>
            <a:custGeom>
              <a:avLst/>
              <a:gdLst/>
              <a:ahLst/>
              <a:cxnLst/>
              <a:rect l="l" t="t" r="r" b="b"/>
              <a:pathLst>
                <a:path w="162747" h="155355" extrusionOk="0">
                  <a:moveTo>
                    <a:pt x="87049" y="155326"/>
                  </a:moveTo>
                  <a:cubicBezTo>
                    <a:pt x="67617" y="154952"/>
                    <a:pt x="48567" y="149738"/>
                    <a:pt x="31613" y="140150"/>
                  </a:cubicBezTo>
                  <a:cubicBezTo>
                    <a:pt x="14658" y="130815"/>
                    <a:pt x="3038" y="111130"/>
                    <a:pt x="498" y="87445"/>
                  </a:cubicBezTo>
                  <a:cubicBezTo>
                    <a:pt x="-2042" y="63759"/>
                    <a:pt x="5260" y="40328"/>
                    <a:pt x="19548" y="27691"/>
                  </a:cubicBezTo>
                  <a:cubicBezTo>
                    <a:pt x="38598" y="10711"/>
                    <a:pt x="62982" y="920"/>
                    <a:pt x="88509" y="5"/>
                  </a:cubicBezTo>
                  <a:cubicBezTo>
                    <a:pt x="104702" y="-192"/>
                    <a:pt x="120386" y="5263"/>
                    <a:pt x="132959" y="15436"/>
                  </a:cubicBezTo>
                  <a:cubicBezTo>
                    <a:pt x="167439" y="43420"/>
                    <a:pt x="172774" y="94055"/>
                    <a:pt x="144833" y="128593"/>
                  </a:cubicBezTo>
                  <a:cubicBezTo>
                    <a:pt x="130673" y="146081"/>
                    <a:pt x="109146" y="155967"/>
                    <a:pt x="86667" y="155326"/>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4" name="Google Shape;274;p11"/>
            <p:cNvSpPr/>
            <p:nvPr/>
          </p:nvSpPr>
          <p:spPr>
            <a:xfrm>
              <a:off x="9242388" y="3239770"/>
              <a:ext cx="2607895" cy="2827210"/>
            </a:xfrm>
            <a:custGeom>
              <a:avLst/>
              <a:gdLst/>
              <a:ahLst/>
              <a:cxnLst/>
              <a:rect l="l" t="t" r="r" b="b"/>
              <a:pathLst>
                <a:path w="2607895" h="2827210" extrusionOk="0">
                  <a:moveTo>
                    <a:pt x="860716" y="2827211"/>
                  </a:moveTo>
                  <a:cubicBezTo>
                    <a:pt x="669073" y="2827211"/>
                    <a:pt x="486066" y="2761044"/>
                    <a:pt x="331570" y="2635885"/>
                  </a:cubicBezTo>
                  <a:cubicBezTo>
                    <a:pt x="133577" y="2475547"/>
                    <a:pt x="13118" y="2243391"/>
                    <a:pt x="989" y="1998980"/>
                  </a:cubicBezTo>
                  <a:cubicBezTo>
                    <a:pt x="-9488" y="1786382"/>
                    <a:pt x="63537" y="1591437"/>
                    <a:pt x="206666" y="1450022"/>
                  </a:cubicBezTo>
                  <a:cubicBezTo>
                    <a:pt x="366686" y="1291844"/>
                    <a:pt x="508481" y="1097788"/>
                    <a:pt x="658531" y="892365"/>
                  </a:cubicBezTo>
                  <a:cubicBezTo>
                    <a:pt x="806296" y="690118"/>
                    <a:pt x="959077" y="480949"/>
                    <a:pt x="1131988" y="307277"/>
                  </a:cubicBezTo>
                  <a:cubicBezTo>
                    <a:pt x="1329346" y="109093"/>
                    <a:pt x="1571662" y="0"/>
                    <a:pt x="1814359" y="0"/>
                  </a:cubicBezTo>
                  <a:cubicBezTo>
                    <a:pt x="1996730" y="0"/>
                    <a:pt x="2170975" y="63055"/>
                    <a:pt x="2318358" y="182372"/>
                  </a:cubicBezTo>
                  <a:cubicBezTo>
                    <a:pt x="2489808" y="321120"/>
                    <a:pt x="2588932" y="510730"/>
                    <a:pt x="2605379" y="730695"/>
                  </a:cubicBezTo>
                  <a:cubicBezTo>
                    <a:pt x="2620872" y="936879"/>
                    <a:pt x="2564611" y="1157605"/>
                    <a:pt x="2442755" y="1368933"/>
                  </a:cubicBezTo>
                  <a:cubicBezTo>
                    <a:pt x="2281656" y="1648333"/>
                    <a:pt x="2047213" y="1909699"/>
                    <a:pt x="1820455" y="2162683"/>
                  </a:cubicBezTo>
                  <a:cubicBezTo>
                    <a:pt x="1711743" y="2283905"/>
                    <a:pt x="1609063" y="2398458"/>
                    <a:pt x="1517623" y="2511362"/>
                  </a:cubicBezTo>
                  <a:cubicBezTo>
                    <a:pt x="1355063" y="2712021"/>
                    <a:pt x="1115605" y="2827211"/>
                    <a:pt x="860716" y="2827211"/>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5" name="Google Shape;275;p11"/>
            <p:cNvSpPr/>
            <p:nvPr/>
          </p:nvSpPr>
          <p:spPr>
            <a:xfrm>
              <a:off x="11249025" y="5949505"/>
              <a:ext cx="939800" cy="905319"/>
            </a:xfrm>
            <a:custGeom>
              <a:avLst/>
              <a:gdLst/>
              <a:ahLst/>
              <a:cxnLst/>
              <a:rect l="l" t="t" r="r" b="b"/>
              <a:pathLst>
                <a:path w="939800" h="905319" extrusionOk="0">
                  <a:moveTo>
                    <a:pt x="0" y="905320"/>
                  </a:moveTo>
                  <a:cubicBezTo>
                    <a:pt x="11747" y="696659"/>
                    <a:pt x="95250" y="504127"/>
                    <a:pt x="241300" y="348171"/>
                  </a:cubicBezTo>
                  <a:cubicBezTo>
                    <a:pt x="439166" y="136970"/>
                    <a:pt x="674180" y="19812"/>
                    <a:pt x="939800" y="0"/>
                  </a:cubicBezTo>
                  <a:lnTo>
                    <a:pt x="939800" y="905320"/>
                  </a:ln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6" name="Google Shape;276;p11"/>
            <p:cNvSpPr/>
            <p:nvPr/>
          </p:nvSpPr>
          <p:spPr>
            <a:xfrm>
              <a:off x="9055701" y="6354953"/>
              <a:ext cx="772367" cy="500315"/>
            </a:xfrm>
            <a:custGeom>
              <a:avLst/>
              <a:gdLst/>
              <a:ahLst/>
              <a:cxnLst/>
              <a:rect l="l" t="t" r="r" b="b"/>
              <a:pathLst>
                <a:path w="772367" h="500315" extrusionOk="0">
                  <a:moveTo>
                    <a:pt x="6574" y="499872"/>
                  </a:moveTo>
                  <a:cubicBezTo>
                    <a:pt x="-13175" y="350012"/>
                    <a:pt x="12162" y="214693"/>
                    <a:pt x="74645" y="137922"/>
                  </a:cubicBezTo>
                  <a:cubicBezTo>
                    <a:pt x="146654" y="49022"/>
                    <a:pt x="247683" y="0"/>
                    <a:pt x="359189" y="0"/>
                  </a:cubicBezTo>
                  <a:cubicBezTo>
                    <a:pt x="444787" y="0"/>
                    <a:pt x="533052" y="28511"/>
                    <a:pt x="614459" y="82550"/>
                  </a:cubicBezTo>
                  <a:cubicBezTo>
                    <a:pt x="750730" y="173736"/>
                    <a:pt x="807054" y="346328"/>
                    <a:pt x="750667" y="5003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7" name="Google Shape;277;p11"/>
            <p:cNvSpPr/>
            <p:nvPr/>
          </p:nvSpPr>
          <p:spPr>
            <a:xfrm>
              <a:off x="3175" y="3175"/>
              <a:ext cx="2097785" cy="2906966"/>
            </a:xfrm>
            <a:custGeom>
              <a:avLst/>
              <a:gdLst/>
              <a:ahLst/>
              <a:cxnLst/>
              <a:rect l="l" t="t" r="r" b="b"/>
              <a:pathLst>
                <a:path w="2097785" h="2906966" extrusionOk="0">
                  <a:moveTo>
                    <a:pt x="1249871" y="2906967"/>
                  </a:moveTo>
                  <a:cubicBezTo>
                    <a:pt x="1263079" y="2891028"/>
                    <a:pt x="1275271" y="2876233"/>
                    <a:pt x="1286701" y="2862072"/>
                  </a:cubicBezTo>
                  <a:cubicBezTo>
                    <a:pt x="1503966" y="2593740"/>
                    <a:pt x="1462602" y="2200097"/>
                    <a:pt x="1194308" y="1982788"/>
                  </a:cubicBezTo>
                  <a:cubicBezTo>
                    <a:pt x="1075055" y="1885950"/>
                    <a:pt x="936371" y="1835150"/>
                    <a:pt x="793369" y="1835150"/>
                  </a:cubicBezTo>
                  <a:cubicBezTo>
                    <a:pt x="610235" y="1835150"/>
                    <a:pt x="440373" y="1920431"/>
                    <a:pt x="315024" y="2075180"/>
                  </a:cubicBezTo>
                  <a:lnTo>
                    <a:pt x="0" y="2464245"/>
                  </a:lnTo>
                  <a:lnTo>
                    <a:pt x="0" y="0"/>
                  </a:lnTo>
                  <a:lnTo>
                    <a:pt x="349250" y="0"/>
                  </a:lnTo>
                  <a:cubicBezTo>
                    <a:pt x="237300" y="313690"/>
                    <a:pt x="313690" y="598234"/>
                    <a:pt x="565150" y="801624"/>
                  </a:cubicBezTo>
                  <a:cubicBezTo>
                    <a:pt x="700024" y="910844"/>
                    <a:pt x="858838" y="968566"/>
                    <a:pt x="1024573" y="968566"/>
                  </a:cubicBezTo>
                  <a:cubicBezTo>
                    <a:pt x="1241235" y="968566"/>
                    <a:pt x="1446467" y="868553"/>
                    <a:pt x="1587627" y="694182"/>
                  </a:cubicBezTo>
                  <a:cubicBezTo>
                    <a:pt x="1677543" y="583121"/>
                    <a:pt x="1734566" y="439039"/>
                    <a:pt x="1748536" y="287782"/>
                  </a:cubicBezTo>
                  <a:cubicBezTo>
                    <a:pt x="1914493" y="471199"/>
                    <a:pt x="2034235" y="691604"/>
                    <a:pt x="2097786" y="930656"/>
                  </a:cubicBezTo>
                  <a:cubicBezTo>
                    <a:pt x="2052403" y="920058"/>
                    <a:pt x="2005965" y="914629"/>
                    <a:pt x="1959356" y="914463"/>
                  </a:cubicBezTo>
                  <a:cubicBezTo>
                    <a:pt x="1804353" y="914463"/>
                    <a:pt x="1662303" y="978535"/>
                    <a:pt x="1548702" y="1099884"/>
                  </a:cubicBezTo>
                  <a:cubicBezTo>
                    <a:pt x="1460957" y="1191374"/>
                    <a:pt x="1414513" y="1314812"/>
                    <a:pt x="1420178" y="1441450"/>
                  </a:cubicBezTo>
                  <a:cubicBezTo>
                    <a:pt x="1426147" y="1596390"/>
                    <a:pt x="1502728" y="1752156"/>
                    <a:pt x="1629728" y="1868742"/>
                  </a:cubicBezTo>
                  <a:cubicBezTo>
                    <a:pt x="1722564" y="1953768"/>
                    <a:pt x="1835531" y="1998663"/>
                    <a:pt x="1956308" y="1998663"/>
                  </a:cubicBezTo>
                  <a:cubicBezTo>
                    <a:pt x="1980578" y="1998644"/>
                    <a:pt x="2004816" y="1996866"/>
                    <a:pt x="2028825" y="1993329"/>
                  </a:cubicBezTo>
                  <a:cubicBezTo>
                    <a:pt x="1944961" y="2200561"/>
                    <a:pt x="1822552" y="2390007"/>
                    <a:pt x="1668082" y="2551621"/>
                  </a:cubicBezTo>
                  <a:cubicBezTo>
                    <a:pt x="1542136" y="2685047"/>
                    <a:pt x="1401883" y="2804217"/>
                    <a:pt x="1249871" y="2906967"/>
                  </a:cubicBezTo>
                  <a:close/>
                  <a:moveTo>
                    <a:pt x="314198" y="767080"/>
                  </a:moveTo>
                  <a:cubicBezTo>
                    <a:pt x="268288" y="767080"/>
                    <a:pt x="231648" y="786892"/>
                    <a:pt x="208725" y="824230"/>
                  </a:cubicBezTo>
                  <a:cubicBezTo>
                    <a:pt x="156909" y="908050"/>
                    <a:pt x="165100" y="986790"/>
                    <a:pt x="231648" y="1040511"/>
                  </a:cubicBezTo>
                  <a:cubicBezTo>
                    <a:pt x="295784" y="1094200"/>
                    <a:pt x="391300" y="1085736"/>
                    <a:pt x="444990" y="1021594"/>
                  </a:cubicBezTo>
                  <a:cubicBezTo>
                    <a:pt x="446077" y="1020299"/>
                    <a:pt x="447141" y="1018985"/>
                    <a:pt x="448183" y="1017651"/>
                  </a:cubicBezTo>
                  <a:cubicBezTo>
                    <a:pt x="476910" y="981062"/>
                    <a:pt x="488730" y="933990"/>
                    <a:pt x="480695" y="888175"/>
                  </a:cubicBezTo>
                  <a:cubicBezTo>
                    <a:pt x="474345" y="849630"/>
                    <a:pt x="454279" y="818325"/>
                    <a:pt x="425132" y="800862"/>
                  </a:cubicBezTo>
                  <a:cubicBezTo>
                    <a:pt x="391812" y="779945"/>
                    <a:pt x="353520" y="768287"/>
                    <a:pt x="314198" y="76708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8" name="Google Shape;278;p11"/>
            <p:cNvSpPr/>
            <p:nvPr/>
          </p:nvSpPr>
          <p:spPr>
            <a:xfrm>
              <a:off x="308614" y="3175"/>
              <a:ext cx="1439922" cy="962215"/>
            </a:xfrm>
            <a:custGeom>
              <a:avLst/>
              <a:gdLst/>
              <a:ahLst/>
              <a:cxnLst/>
              <a:rect l="l" t="t" r="r" b="b"/>
              <a:pathLst>
                <a:path w="1439922" h="962215" extrusionOk="0">
                  <a:moveTo>
                    <a:pt x="718816" y="962216"/>
                  </a:moveTo>
                  <a:cubicBezTo>
                    <a:pt x="554541" y="962216"/>
                    <a:pt x="397061" y="905066"/>
                    <a:pt x="263394" y="796671"/>
                  </a:cubicBezTo>
                  <a:cubicBezTo>
                    <a:pt x="13902" y="594678"/>
                    <a:pt x="-61536" y="311785"/>
                    <a:pt x="50732" y="0"/>
                  </a:cubicBezTo>
                  <a:lnTo>
                    <a:pt x="1409061" y="0"/>
                  </a:lnTo>
                  <a:cubicBezTo>
                    <a:pt x="1479228" y="233617"/>
                    <a:pt x="1427476" y="504254"/>
                    <a:pt x="1276917" y="690182"/>
                  </a:cubicBezTo>
                  <a:cubicBezTo>
                    <a:pt x="1137217" y="863029"/>
                    <a:pt x="933446" y="962216"/>
                    <a:pt x="718752" y="9622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9" name="Google Shape;279;p11"/>
            <p:cNvSpPr/>
            <p:nvPr/>
          </p:nvSpPr>
          <p:spPr>
            <a:xfrm>
              <a:off x="2031045" y="3175"/>
              <a:ext cx="367163" cy="325183"/>
            </a:xfrm>
            <a:custGeom>
              <a:avLst/>
              <a:gdLst/>
              <a:ahLst/>
              <a:cxnLst/>
              <a:rect l="l" t="t" r="r" b="b"/>
              <a:pathLst>
                <a:path w="367163" h="325183" extrusionOk="0">
                  <a:moveTo>
                    <a:pt x="180469" y="325057"/>
                  </a:moveTo>
                  <a:cubicBezTo>
                    <a:pt x="112556" y="325175"/>
                    <a:pt x="50599" y="286307"/>
                    <a:pt x="21148" y="225108"/>
                  </a:cubicBezTo>
                  <a:cubicBezTo>
                    <a:pt x="-20190" y="143701"/>
                    <a:pt x="-506" y="63818"/>
                    <a:pt x="76520" y="0"/>
                  </a:cubicBezTo>
                  <a:lnTo>
                    <a:pt x="287213" y="0"/>
                  </a:lnTo>
                  <a:cubicBezTo>
                    <a:pt x="309146" y="17682"/>
                    <a:pt x="328393" y="38451"/>
                    <a:pt x="344363" y="61659"/>
                  </a:cubicBezTo>
                  <a:cubicBezTo>
                    <a:pt x="366778" y="94298"/>
                    <a:pt x="372938" y="136716"/>
                    <a:pt x="361635" y="181039"/>
                  </a:cubicBezTo>
                  <a:cubicBezTo>
                    <a:pt x="348300" y="234221"/>
                    <a:pt x="312975" y="279221"/>
                    <a:pt x="264480" y="304800"/>
                  </a:cubicBezTo>
                  <a:cubicBezTo>
                    <a:pt x="238451" y="318067"/>
                    <a:pt x="209679" y="325048"/>
                    <a:pt x="180469" y="325184"/>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0" name="Google Shape;280;p11"/>
            <p:cNvSpPr/>
            <p:nvPr/>
          </p:nvSpPr>
          <p:spPr>
            <a:xfrm>
              <a:off x="2373089" y="276225"/>
              <a:ext cx="163494" cy="164147"/>
            </a:xfrm>
            <a:custGeom>
              <a:avLst/>
              <a:gdLst/>
              <a:ahLst/>
              <a:cxnLst/>
              <a:rect l="l" t="t" r="r" b="b"/>
              <a:pathLst>
                <a:path w="163494" h="164147" extrusionOk="0">
                  <a:moveTo>
                    <a:pt x="80169" y="164147"/>
                  </a:moveTo>
                  <a:cubicBezTo>
                    <a:pt x="49963" y="164203"/>
                    <a:pt x="22404" y="146917"/>
                    <a:pt x="9303" y="119697"/>
                  </a:cubicBezTo>
                  <a:cubicBezTo>
                    <a:pt x="-10890" y="79883"/>
                    <a:pt x="2128" y="40322"/>
                    <a:pt x="45054" y="11240"/>
                  </a:cubicBezTo>
                  <a:cubicBezTo>
                    <a:pt x="54966" y="4114"/>
                    <a:pt x="66822" y="192"/>
                    <a:pt x="79026" y="0"/>
                  </a:cubicBezTo>
                  <a:cubicBezTo>
                    <a:pt x="110015" y="0"/>
                    <a:pt x="137700" y="24194"/>
                    <a:pt x="153258" y="46863"/>
                  </a:cubicBezTo>
                  <a:cubicBezTo>
                    <a:pt x="163367" y="62524"/>
                    <a:pt x="166155" y="81815"/>
                    <a:pt x="160878" y="99695"/>
                  </a:cubicBezTo>
                  <a:cubicBezTo>
                    <a:pt x="154896" y="123371"/>
                    <a:pt x="139161" y="143401"/>
                    <a:pt x="117571" y="154813"/>
                  </a:cubicBezTo>
                  <a:cubicBezTo>
                    <a:pt x="106001" y="160769"/>
                    <a:pt x="93181" y="163883"/>
                    <a:pt x="80169" y="16389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1" name="Google Shape;281;p11"/>
            <p:cNvSpPr/>
            <p:nvPr/>
          </p:nvSpPr>
          <p:spPr>
            <a:xfrm>
              <a:off x="2355649" y="1988883"/>
              <a:ext cx="183140" cy="176276"/>
            </a:xfrm>
            <a:custGeom>
              <a:avLst/>
              <a:gdLst/>
              <a:ahLst/>
              <a:cxnLst/>
              <a:rect l="l" t="t" r="r" b="b"/>
              <a:pathLst>
                <a:path w="183140" h="176276" extrusionOk="0">
                  <a:moveTo>
                    <a:pt x="87196" y="176276"/>
                  </a:moveTo>
                  <a:cubicBezTo>
                    <a:pt x="67555" y="176219"/>
                    <a:pt x="48677" y="168707"/>
                    <a:pt x="34364" y="155258"/>
                  </a:cubicBezTo>
                  <a:cubicBezTo>
                    <a:pt x="14120" y="137446"/>
                    <a:pt x="1782" y="112319"/>
                    <a:pt x="74" y="85408"/>
                  </a:cubicBezTo>
                  <a:cubicBezTo>
                    <a:pt x="-834" y="64980"/>
                    <a:pt x="6640" y="45066"/>
                    <a:pt x="20775" y="30290"/>
                  </a:cubicBezTo>
                  <a:cubicBezTo>
                    <a:pt x="37761" y="11176"/>
                    <a:pt x="62069" y="165"/>
                    <a:pt x="87640" y="0"/>
                  </a:cubicBezTo>
                  <a:cubicBezTo>
                    <a:pt x="108392" y="514"/>
                    <a:pt x="128636" y="6522"/>
                    <a:pt x="146315" y="17399"/>
                  </a:cubicBezTo>
                  <a:cubicBezTo>
                    <a:pt x="166063" y="29153"/>
                    <a:pt x="179347" y="49295"/>
                    <a:pt x="182383" y="72073"/>
                  </a:cubicBezTo>
                  <a:cubicBezTo>
                    <a:pt x="185837" y="97650"/>
                    <a:pt x="177366" y="123400"/>
                    <a:pt x="159396" y="141923"/>
                  </a:cubicBezTo>
                  <a:cubicBezTo>
                    <a:pt x="138377" y="164021"/>
                    <a:pt x="112723" y="176213"/>
                    <a:pt x="87196" y="17621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2" name="Google Shape;282;p11"/>
            <p:cNvSpPr/>
            <p:nvPr/>
          </p:nvSpPr>
          <p:spPr>
            <a:xfrm>
              <a:off x="2515771" y="1840229"/>
              <a:ext cx="88404" cy="84899"/>
            </a:xfrm>
            <a:custGeom>
              <a:avLst/>
              <a:gdLst/>
              <a:ahLst/>
              <a:cxnLst/>
              <a:rect l="l" t="t" r="r" b="b"/>
              <a:pathLst>
                <a:path w="88404" h="84899" extrusionOk="0">
                  <a:moveTo>
                    <a:pt x="42072" y="84900"/>
                  </a:moveTo>
                  <a:cubicBezTo>
                    <a:pt x="32629" y="84893"/>
                    <a:pt x="23543" y="81280"/>
                    <a:pt x="16672" y="74803"/>
                  </a:cubicBezTo>
                  <a:cubicBezTo>
                    <a:pt x="6867" y="66192"/>
                    <a:pt x="886" y="54045"/>
                    <a:pt x="35" y="41021"/>
                  </a:cubicBezTo>
                  <a:cubicBezTo>
                    <a:pt x="-397" y="31236"/>
                    <a:pt x="3185" y="21698"/>
                    <a:pt x="9941" y="14605"/>
                  </a:cubicBezTo>
                  <a:cubicBezTo>
                    <a:pt x="18152" y="5404"/>
                    <a:pt x="29867" y="95"/>
                    <a:pt x="42199" y="0"/>
                  </a:cubicBezTo>
                  <a:cubicBezTo>
                    <a:pt x="52302" y="241"/>
                    <a:pt x="62163" y="3156"/>
                    <a:pt x="70774" y="8446"/>
                  </a:cubicBezTo>
                  <a:cubicBezTo>
                    <a:pt x="80236" y="14091"/>
                    <a:pt x="86598" y="23749"/>
                    <a:pt x="88046" y="34671"/>
                  </a:cubicBezTo>
                  <a:cubicBezTo>
                    <a:pt x="89697" y="46977"/>
                    <a:pt x="85595" y="59366"/>
                    <a:pt x="76933" y="68263"/>
                  </a:cubicBezTo>
                  <a:cubicBezTo>
                    <a:pt x="68082" y="78378"/>
                    <a:pt x="55445" y="84398"/>
                    <a:pt x="42008" y="8490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11"/>
            <p:cNvSpPr/>
            <p:nvPr/>
          </p:nvSpPr>
          <p:spPr>
            <a:xfrm>
              <a:off x="3175" y="5854001"/>
              <a:ext cx="1031722" cy="1000823"/>
            </a:xfrm>
            <a:custGeom>
              <a:avLst/>
              <a:gdLst/>
              <a:ahLst/>
              <a:cxnLst/>
              <a:rect l="l" t="t" r="r" b="b"/>
              <a:pathLst>
                <a:path w="1031722" h="1000823" extrusionOk="0">
                  <a:moveTo>
                    <a:pt x="0" y="1000823"/>
                  </a:moveTo>
                  <a:lnTo>
                    <a:pt x="0" y="0"/>
                  </a:lnTo>
                  <a:cubicBezTo>
                    <a:pt x="24258" y="31121"/>
                    <a:pt x="51950" y="59410"/>
                    <a:pt x="82550" y="84328"/>
                  </a:cubicBezTo>
                  <a:cubicBezTo>
                    <a:pt x="176594" y="160464"/>
                    <a:pt x="295720" y="200723"/>
                    <a:pt x="426974" y="200723"/>
                  </a:cubicBezTo>
                  <a:cubicBezTo>
                    <a:pt x="563563" y="200723"/>
                    <a:pt x="703136" y="156273"/>
                    <a:pt x="820293" y="74676"/>
                  </a:cubicBezTo>
                  <a:cubicBezTo>
                    <a:pt x="930802" y="199453"/>
                    <a:pt x="1001674" y="354298"/>
                    <a:pt x="1023874" y="519494"/>
                  </a:cubicBezTo>
                  <a:cubicBezTo>
                    <a:pt x="1046556" y="684022"/>
                    <a:pt x="1019810" y="851535"/>
                    <a:pt x="947039" y="100082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11"/>
            <p:cNvSpPr/>
            <p:nvPr/>
          </p:nvSpPr>
          <p:spPr>
            <a:xfrm>
              <a:off x="3175" y="4901438"/>
              <a:ext cx="1062141" cy="1146936"/>
            </a:xfrm>
            <a:custGeom>
              <a:avLst/>
              <a:gdLst/>
              <a:ahLst/>
              <a:cxnLst/>
              <a:rect l="l" t="t" r="r" b="b"/>
              <a:pathLst>
                <a:path w="1062141" h="1146936" extrusionOk="0">
                  <a:moveTo>
                    <a:pt x="427101" y="1146937"/>
                  </a:moveTo>
                  <a:cubicBezTo>
                    <a:pt x="297180" y="1146937"/>
                    <a:pt x="179451" y="1107186"/>
                    <a:pt x="86551" y="1031939"/>
                  </a:cubicBezTo>
                  <a:cubicBezTo>
                    <a:pt x="54211" y="1005580"/>
                    <a:pt x="25153" y="975436"/>
                    <a:pt x="0" y="942150"/>
                  </a:cubicBezTo>
                  <a:lnTo>
                    <a:pt x="0" y="209550"/>
                  </a:lnTo>
                  <a:cubicBezTo>
                    <a:pt x="110046" y="74104"/>
                    <a:pt x="263970" y="0"/>
                    <a:pt x="433642" y="0"/>
                  </a:cubicBezTo>
                  <a:cubicBezTo>
                    <a:pt x="563817" y="0"/>
                    <a:pt x="697929" y="43243"/>
                    <a:pt x="821563" y="125095"/>
                  </a:cubicBezTo>
                  <a:cubicBezTo>
                    <a:pt x="957142" y="214681"/>
                    <a:pt x="1044715" y="360978"/>
                    <a:pt x="1059625" y="522796"/>
                  </a:cubicBezTo>
                  <a:cubicBezTo>
                    <a:pt x="1074928" y="683070"/>
                    <a:pt x="1019937" y="837438"/>
                    <a:pt x="908685" y="946340"/>
                  </a:cubicBezTo>
                  <a:cubicBezTo>
                    <a:pt x="778320" y="1073721"/>
                    <a:pt x="602806" y="1146937"/>
                    <a:pt x="427101" y="1146937"/>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5" name="Google Shape;285;p11"/>
            <p:cNvSpPr/>
            <p:nvPr/>
          </p:nvSpPr>
          <p:spPr>
            <a:xfrm>
              <a:off x="232346" y="3622484"/>
              <a:ext cx="704594" cy="666750"/>
            </a:xfrm>
            <a:custGeom>
              <a:avLst/>
              <a:gdLst/>
              <a:ahLst/>
              <a:cxnLst/>
              <a:rect l="l" t="t" r="r" b="b"/>
              <a:pathLst>
                <a:path w="704594" h="666750" extrusionOk="0">
                  <a:moveTo>
                    <a:pt x="335471" y="666560"/>
                  </a:moveTo>
                  <a:cubicBezTo>
                    <a:pt x="259559" y="666414"/>
                    <a:pt x="186555" y="637350"/>
                    <a:pt x="131318" y="585280"/>
                  </a:cubicBezTo>
                  <a:cubicBezTo>
                    <a:pt x="53276" y="513779"/>
                    <a:pt x="5778" y="418529"/>
                    <a:pt x="0" y="323533"/>
                  </a:cubicBezTo>
                  <a:cubicBezTo>
                    <a:pt x="161544" y="295339"/>
                    <a:pt x="299148" y="207455"/>
                    <a:pt x="377889" y="82233"/>
                  </a:cubicBezTo>
                  <a:cubicBezTo>
                    <a:pt x="394272" y="56134"/>
                    <a:pt x="412559" y="28448"/>
                    <a:pt x="432308" y="0"/>
                  </a:cubicBezTo>
                  <a:cubicBezTo>
                    <a:pt x="477850" y="11843"/>
                    <a:pt x="521487" y="30080"/>
                    <a:pt x="561912" y="54166"/>
                  </a:cubicBezTo>
                  <a:cubicBezTo>
                    <a:pt x="638486" y="99511"/>
                    <a:pt x="689991" y="177514"/>
                    <a:pt x="701612" y="265748"/>
                  </a:cubicBezTo>
                  <a:cubicBezTo>
                    <a:pt x="715086" y="364389"/>
                    <a:pt x="682447" y="463747"/>
                    <a:pt x="613093" y="535178"/>
                  </a:cubicBezTo>
                  <a:cubicBezTo>
                    <a:pt x="532511" y="620014"/>
                    <a:pt x="433959" y="666750"/>
                    <a:pt x="335598" y="66675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6" name="Google Shape;286;p11"/>
            <p:cNvSpPr/>
            <p:nvPr/>
          </p:nvSpPr>
          <p:spPr>
            <a:xfrm>
              <a:off x="1429225" y="923925"/>
              <a:ext cx="1113147" cy="1071752"/>
            </a:xfrm>
            <a:custGeom>
              <a:avLst/>
              <a:gdLst/>
              <a:ahLst/>
              <a:cxnLst/>
              <a:rect l="l" t="t" r="r" b="b"/>
              <a:pathLst>
                <a:path w="1113147" h="1071752" extrusionOk="0">
                  <a:moveTo>
                    <a:pt x="530448" y="1071689"/>
                  </a:moveTo>
                  <a:cubicBezTo>
                    <a:pt x="411195" y="1071689"/>
                    <a:pt x="299752" y="1027239"/>
                    <a:pt x="208122" y="943356"/>
                  </a:cubicBezTo>
                  <a:cubicBezTo>
                    <a:pt x="82011" y="827913"/>
                    <a:pt x="6382" y="673799"/>
                    <a:pt x="477" y="520573"/>
                  </a:cubicBezTo>
                  <a:cubicBezTo>
                    <a:pt x="-5226" y="395675"/>
                    <a:pt x="40437" y="273882"/>
                    <a:pt x="126842" y="183515"/>
                  </a:cubicBezTo>
                  <a:cubicBezTo>
                    <a:pt x="239300" y="63437"/>
                    <a:pt x="379762" y="0"/>
                    <a:pt x="533242" y="0"/>
                  </a:cubicBezTo>
                  <a:cubicBezTo>
                    <a:pt x="648367" y="0"/>
                    <a:pt x="770922" y="36259"/>
                    <a:pt x="887762" y="104838"/>
                  </a:cubicBezTo>
                  <a:cubicBezTo>
                    <a:pt x="1007841" y="175324"/>
                    <a:pt x="1088232" y="297116"/>
                    <a:pt x="1108234" y="438849"/>
                  </a:cubicBezTo>
                  <a:cubicBezTo>
                    <a:pt x="1129951" y="592836"/>
                    <a:pt x="1079024" y="747903"/>
                    <a:pt x="968534" y="864298"/>
                  </a:cubicBezTo>
                  <a:cubicBezTo>
                    <a:pt x="841534" y="998093"/>
                    <a:pt x="686023" y="1071753"/>
                    <a:pt x="530765" y="107175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11"/>
            <p:cNvSpPr/>
            <p:nvPr/>
          </p:nvSpPr>
          <p:spPr>
            <a:xfrm>
              <a:off x="3175" y="1844675"/>
              <a:ext cx="1419722" cy="2104390"/>
            </a:xfrm>
            <a:custGeom>
              <a:avLst/>
              <a:gdLst/>
              <a:ahLst/>
              <a:cxnLst/>
              <a:rect l="l" t="t" r="r" b="b"/>
              <a:pathLst>
                <a:path w="1419722" h="2104390" extrusionOk="0">
                  <a:moveTo>
                    <a:pt x="121285" y="2104390"/>
                  </a:moveTo>
                  <a:cubicBezTo>
                    <a:pt x="80546" y="2104428"/>
                    <a:pt x="39908" y="2100320"/>
                    <a:pt x="0" y="2092134"/>
                  </a:cubicBezTo>
                  <a:lnTo>
                    <a:pt x="0" y="632841"/>
                  </a:lnTo>
                  <a:lnTo>
                    <a:pt x="319977" y="237680"/>
                  </a:lnTo>
                  <a:cubicBezTo>
                    <a:pt x="444119" y="84392"/>
                    <a:pt x="612077" y="0"/>
                    <a:pt x="793369" y="0"/>
                  </a:cubicBezTo>
                  <a:cubicBezTo>
                    <a:pt x="934911" y="0"/>
                    <a:pt x="1072198" y="50800"/>
                    <a:pt x="1190308" y="146050"/>
                  </a:cubicBezTo>
                  <a:cubicBezTo>
                    <a:pt x="1455909" y="361118"/>
                    <a:pt x="1496879" y="750773"/>
                    <a:pt x="1281811" y="1016381"/>
                  </a:cubicBezTo>
                  <a:cubicBezTo>
                    <a:pt x="1210882" y="1103884"/>
                    <a:pt x="1134174" y="1191959"/>
                    <a:pt x="1053211" y="1285113"/>
                  </a:cubicBezTo>
                  <a:cubicBezTo>
                    <a:pt x="890334" y="1471994"/>
                    <a:pt x="721868" y="1665288"/>
                    <a:pt x="601917" y="1856296"/>
                  </a:cubicBezTo>
                  <a:cubicBezTo>
                    <a:pt x="505905" y="2009203"/>
                    <a:pt x="321818" y="2103946"/>
                    <a:pt x="121603" y="210394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11"/>
            <p:cNvSpPr/>
            <p:nvPr/>
          </p:nvSpPr>
          <p:spPr>
            <a:xfrm>
              <a:off x="1178940" y="5810426"/>
              <a:ext cx="273352" cy="260490"/>
            </a:xfrm>
            <a:custGeom>
              <a:avLst/>
              <a:gdLst/>
              <a:ahLst/>
              <a:cxnLst/>
              <a:rect l="l" t="t" r="r" b="b"/>
              <a:pathLst>
                <a:path w="273352" h="260490" extrusionOk="0">
                  <a:moveTo>
                    <a:pt x="145733" y="260491"/>
                  </a:moveTo>
                  <a:cubicBezTo>
                    <a:pt x="113278" y="259868"/>
                    <a:pt x="81496" y="251137"/>
                    <a:pt x="53277" y="235091"/>
                  </a:cubicBezTo>
                  <a:cubicBezTo>
                    <a:pt x="24702" y="219406"/>
                    <a:pt x="5080" y="186323"/>
                    <a:pt x="826" y="146571"/>
                  </a:cubicBezTo>
                  <a:cubicBezTo>
                    <a:pt x="-3429" y="106820"/>
                    <a:pt x="8954" y="67451"/>
                    <a:pt x="33401" y="46242"/>
                  </a:cubicBezTo>
                  <a:cubicBezTo>
                    <a:pt x="66739" y="17286"/>
                    <a:pt x="109601" y="14"/>
                    <a:pt x="148527" y="14"/>
                  </a:cubicBezTo>
                  <a:cubicBezTo>
                    <a:pt x="175749" y="-406"/>
                    <a:pt x="202248" y="8770"/>
                    <a:pt x="223393" y="25921"/>
                  </a:cubicBezTo>
                  <a:cubicBezTo>
                    <a:pt x="281229" y="72791"/>
                    <a:pt x="290151" y="157659"/>
                    <a:pt x="243332" y="215532"/>
                  </a:cubicBezTo>
                  <a:cubicBezTo>
                    <a:pt x="219577" y="244889"/>
                    <a:pt x="183484" y="261494"/>
                    <a:pt x="145733" y="26042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89" name="Google Shape;289;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291287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70"/>
        <p:cNvGrpSpPr/>
        <p:nvPr/>
      </p:nvGrpSpPr>
      <p:grpSpPr>
        <a:xfrm>
          <a:off x="0" y="0"/>
          <a:ext cx="0" cy="0"/>
          <a:chOff x="0" y="0"/>
          <a:chExt cx="0" cy="0"/>
        </a:xfrm>
      </p:grpSpPr>
      <p:grpSp>
        <p:nvGrpSpPr>
          <p:cNvPr id="71" name="Google Shape;71;p6"/>
          <p:cNvGrpSpPr/>
          <p:nvPr/>
        </p:nvGrpSpPr>
        <p:grpSpPr>
          <a:xfrm>
            <a:off x="8229600" y="3541492"/>
            <a:ext cx="3962339" cy="3848201"/>
            <a:chOff x="6172200" y="2656118"/>
            <a:chExt cx="2971754" cy="2886151"/>
          </a:xfrm>
        </p:grpSpPr>
        <p:sp>
          <p:nvSpPr>
            <p:cNvPr id="72" name="Google Shape;72;p6"/>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6"/>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6"/>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6"/>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6"/>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7" name="Google Shape;77;p6"/>
          <p:cNvGrpSpPr/>
          <p:nvPr/>
        </p:nvGrpSpPr>
        <p:grpSpPr>
          <a:xfrm>
            <a:off x="-42" y="-304036"/>
            <a:ext cx="2884748" cy="1796400"/>
            <a:chOff x="-32" y="-215963"/>
            <a:chExt cx="2163561" cy="1347300"/>
          </a:xfrm>
        </p:grpSpPr>
        <p:sp>
          <p:nvSpPr>
            <p:cNvPr id="78" name="Google Shape;78;p6"/>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6"/>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6"/>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6"/>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6"/>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83" name="Google Shape;83;p6"/>
          <p:cNvSpPr txBox="1">
            <a:spLocks noGrp="1"/>
          </p:cNvSpPr>
          <p:nvPr>
            <p:ph type="title"/>
          </p:nvPr>
        </p:nvSpPr>
        <p:spPr>
          <a:xfrm>
            <a:off x="1375233" y="1532967"/>
            <a:ext cx="7680400" cy="9076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4" name="Google Shape;84;p6"/>
          <p:cNvSpPr txBox="1">
            <a:spLocks noGrp="1"/>
          </p:cNvSpPr>
          <p:nvPr>
            <p:ph type="body" idx="1"/>
          </p:nvPr>
        </p:nvSpPr>
        <p:spPr>
          <a:xfrm>
            <a:off x="1375233" y="2481167"/>
            <a:ext cx="3728000" cy="40864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85" name="Google Shape;85;p6"/>
          <p:cNvSpPr txBox="1">
            <a:spLocks noGrp="1"/>
          </p:cNvSpPr>
          <p:nvPr>
            <p:ph type="body" idx="2"/>
          </p:nvPr>
        </p:nvSpPr>
        <p:spPr>
          <a:xfrm>
            <a:off x="5327696" y="2481167"/>
            <a:ext cx="3728000" cy="40864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86" name="Google Shape;86;p6"/>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66274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7"/>
        <p:cNvGrpSpPr/>
        <p:nvPr/>
      </p:nvGrpSpPr>
      <p:grpSpPr>
        <a:xfrm>
          <a:off x="0" y="0"/>
          <a:ext cx="0" cy="0"/>
          <a:chOff x="0" y="0"/>
          <a:chExt cx="0" cy="0"/>
        </a:xfrm>
      </p:grpSpPr>
      <p:grpSp>
        <p:nvGrpSpPr>
          <p:cNvPr id="88" name="Google Shape;88;p7"/>
          <p:cNvGrpSpPr/>
          <p:nvPr/>
        </p:nvGrpSpPr>
        <p:grpSpPr>
          <a:xfrm>
            <a:off x="9055511" y="4242100"/>
            <a:ext cx="3136191" cy="3045851"/>
            <a:chOff x="6172200" y="2656118"/>
            <a:chExt cx="2971754" cy="2886151"/>
          </a:xfrm>
        </p:grpSpPr>
        <p:sp>
          <p:nvSpPr>
            <p:cNvPr id="89" name="Google Shape;89;p7"/>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7"/>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7"/>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7"/>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7"/>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94" name="Google Shape;94;p7"/>
          <p:cNvGrpSpPr/>
          <p:nvPr/>
        </p:nvGrpSpPr>
        <p:grpSpPr>
          <a:xfrm>
            <a:off x="-42" y="-304036"/>
            <a:ext cx="2884748" cy="1796400"/>
            <a:chOff x="-32" y="-215963"/>
            <a:chExt cx="2163561" cy="1347300"/>
          </a:xfrm>
        </p:grpSpPr>
        <p:sp>
          <p:nvSpPr>
            <p:cNvPr id="95" name="Google Shape;95;p7"/>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7"/>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7"/>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7"/>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7"/>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00" name="Google Shape;100;p7"/>
          <p:cNvSpPr txBox="1">
            <a:spLocks noGrp="1"/>
          </p:cNvSpPr>
          <p:nvPr>
            <p:ph type="title"/>
          </p:nvPr>
        </p:nvSpPr>
        <p:spPr>
          <a:xfrm>
            <a:off x="1375233" y="1532967"/>
            <a:ext cx="8428000" cy="9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7"/>
          <p:cNvSpPr txBox="1">
            <a:spLocks noGrp="1"/>
          </p:cNvSpPr>
          <p:nvPr>
            <p:ph type="body" idx="1"/>
          </p:nvPr>
        </p:nvSpPr>
        <p:spPr>
          <a:xfrm>
            <a:off x="1375233" y="2440567"/>
            <a:ext cx="2716800" cy="4127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102" name="Google Shape;102;p7"/>
          <p:cNvSpPr txBox="1">
            <a:spLocks noGrp="1"/>
          </p:cNvSpPr>
          <p:nvPr>
            <p:ph type="body" idx="2"/>
          </p:nvPr>
        </p:nvSpPr>
        <p:spPr>
          <a:xfrm>
            <a:off x="4231033" y="2440567"/>
            <a:ext cx="2716800" cy="4127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103" name="Google Shape;103;p7"/>
          <p:cNvSpPr txBox="1">
            <a:spLocks noGrp="1"/>
          </p:cNvSpPr>
          <p:nvPr>
            <p:ph type="body" idx="3"/>
          </p:nvPr>
        </p:nvSpPr>
        <p:spPr>
          <a:xfrm>
            <a:off x="7086833" y="2440567"/>
            <a:ext cx="2716800" cy="4127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104" name="Google Shape;104;p7"/>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8602612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5"/>
        <p:cNvGrpSpPr/>
        <p:nvPr/>
      </p:nvGrpSpPr>
      <p:grpSpPr>
        <a:xfrm>
          <a:off x="0" y="0"/>
          <a:ext cx="0" cy="0"/>
          <a:chOff x="0" y="0"/>
          <a:chExt cx="0" cy="0"/>
        </a:xfrm>
      </p:grpSpPr>
      <p:grpSp>
        <p:nvGrpSpPr>
          <p:cNvPr id="106" name="Google Shape;106;p8"/>
          <p:cNvGrpSpPr/>
          <p:nvPr/>
        </p:nvGrpSpPr>
        <p:grpSpPr>
          <a:xfrm>
            <a:off x="8229600" y="3541492"/>
            <a:ext cx="3962339" cy="3848201"/>
            <a:chOff x="6172200" y="2656118"/>
            <a:chExt cx="2971754" cy="2886151"/>
          </a:xfrm>
        </p:grpSpPr>
        <p:sp>
          <p:nvSpPr>
            <p:cNvPr id="107" name="Google Shape;107;p8"/>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8"/>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8"/>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8"/>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8"/>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12" name="Google Shape;112;p8"/>
          <p:cNvGrpSpPr/>
          <p:nvPr/>
        </p:nvGrpSpPr>
        <p:grpSpPr>
          <a:xfrm>
            <a:off x="-42" y="-304036"/>
            <a:ext cx="2884748" cy="1796400"/>
            <a:chOff x="-32" y="-215963"/>
            <a:chExt cx="2163561" cy="1347300"/>
          </a:xfrm>
        </p:grpSpPr>
        <p:sp>
          <p:nvSpPr>
            <p:cNvPr id="113" name="Google Shape;113;p8"/>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8"/>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8"/>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8"/>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8"/>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18" name="Google Shape;118;p8"/>
          <p:cNvSpPr txBox="1">
            <a:spLocks noGrp="1"/>
          </p:cNvSpPr>
          <p:nvPr>
            <p:ph type="title"/>
          </p:nvPr>
        </p:nvSpPr>
        <p:spPr>
          <a:xfrm>
            <a:off x="1375233" y="1532967"/>
            <a:ext cx="7680400" cy="9076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9" name="Google Shape;119;p8"/>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2608364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0"/>
        <p:cNvGrpSpPr/>
        <p:nvPr/>
      </p:nvGrpSpPr>
      <p:grpSpPr>
        <a:xfrm>
          <a:off x="0" y="0"/>
          <a:ext cx="0" cy="0"/>
          <a:chOff x="0" y="0"/>
          <a:chExt cx="0" cy="0"/>
        </a:xfrm>
      </p:grpSpPr>
      <p:grpSp>
        <p:nvGrpSpPr>
          <p:cNvPr id="121" name="Google Shape;121;p9"/>
          <p:cNvGrpSpPr/>
          <p:nvPr/>
        </p:nvGrpSpPr>
        <p:grpSpPr>
          <a:xfrm>
            <a:off x="-42" y="-304036"/>
            <a:ext cx="2884748" cy="1796400"/>
            <a:chOff x="-32" y="-215963"/>
            <a:chExt cx="2163561" cy="1347300"/>
          </a:xfrm>
        </p:grpSpPr>
        <p:sp>
          <p:nvSpPr>
            <p:cNvPr id="122" name="Google Shape;122;p9"/>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9"/>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9"/>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9"/>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27" name="Google Shape;127;p9"/>
          <p:cNvSpPr txBox="1">
            <a:spLocks noGrp="1"/>
          </p:cNvSpPr>
          <p:nvPr>
            <p:ph type="body" idx="1"/>
          </p:nvPr>
        </p:nvSpPr>
        <p:spPr>
          <a:xfrm>
            <a:off x="1463700" y="5367067"/>
            <a:ext cx="92648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SzPts val="1800"/>
              <a:buNone/>
              <a:defRPr sz="2400"/>
            </a:lvl1pPr>
          </a:lstStyle>
          <a:p>
            <a:endParaRPr/>
          </a:p>
        </p:txBody>
      </p:sp>
      <p:grpSp>
        <p:nvGrpSpPr>
          <p:cNvPr id="128" name="Google Shape;128;p9"/>
          <p:cNvGrpSpPr/>
          <p:nvPr/>
        </p:nvGrpSpPr>
        <p:grpSpPr>
          <a:xfrm>
            <a:off x="9055511" y="4242100"/>
            <a:ext cx="3136191" cy="3045851"/>
            <a:chOff x="6172200" y="2656118"/>
            <a:chExt cx="2971754" cy="2886151"/>
          </a:xfrm>
        </p:grpSpPr>
        <p:sp>
          <p:nvSpPr>
            <p:cNvPr id="129" name="Google Shape;129;p9"/>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9"/>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9"/>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9"/>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9"/>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sp>
        <p:nvSpPr>
          <p:cNvPr id="134" name="Google Shape;134;p9"/>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22710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grpSp>
        <p:nvGrpSpPr>
          <p:cNvPr id="136" name="Google Shape;136;p10"/>
          <p:cNvGrpSpPr/>
          <p:nvPr/>
        </p:nvGrpSpPr>
        <p:grpSpPr>
          <a:xfrm>
            <a:off x="8229600" y="3541492"/>
            <a:ext cx="3962339" cy="3848201"/>
            <a:chOff x="6172200" y="2656118"/>
            <a:chExt cx="2971754" cy="2886151"/>
          </a:xfrm>
        </p:grpSpPr>
        <p:sp>
          <p:nvSpPr>
            <p:cNvPr id="137" name="Google Shape;137;p10"/>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10"/>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10"/>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10"/>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10"/>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42" name="Google Shape;142;p10"/>
          <p:cNvGrpSpPr/>
          <p:nvPr/>
        </p:nvGrpSpPr>
        <p:grpSpPr>
          <a:xfrm>
            <a:off x="-42" y="-304036"/>
            <a:ext cx="2884748" cy="1796400"/>
            <a:chOff x="-32" y="-215963"/>
            <a:chExt cx="2163561" cy="1347300"/>
          </a:xfrm>
        </p:grpSpPr>
        <p:sp>
          <p:nvSpPr>
            <p:cNvPr id="143" name="Google Shape;143;p10"/>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10"/>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10"/>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10"/>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10"/>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48" name="Google Shape;148;p10"/>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5462941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ransparent Shapes">
  <p:cSld name="Transparent Shapes">
    <p:bg>
      <p:bgPr>
        <a:solidFill>
          <a:srgbClr val="3796BF"/>
        </a:solidFill>
        <a:effectLst/>
      </p:bgPr>
    </p:bg>
    <p:spTree>
      <p:nvGrpSpPr>
        <p:cNvPr id="1" name="Shape 149"/>
        <p:cNvGrpSpPr/>
        <p:nvPr/>
      </p:nvGrpSpPr>
      <p:grpSpPr>
        <a:xfrm>
          <a:off x="0" y="0"/>
          <a:ext cx="0" cy="0"/>
          <a:chOff x="0" y="0"/>
          <a:chExt cx="0" cy="0"/>
        </a:xfrm>
      </p:grpSpPr>
      <p:grpSp>
        <p:nvGrpSpPr>
          <p:cNvPr id="150" name="Google Shape;150;p11"/>
          <p:cNvGrpSpPr/>
          <p:nvPr/>
        </p:nvGrpSpPr>
        <p:grpSpPr>
          <a:xfrm>
            <a:off x="8229600" y="3541492"/>
            <a:ext cx="3962339" cy="3848201"/>
            <a:chOff x="6172200" y="2656118"/>
            <a:chExt cx="2971754" cy="2886151"/>
          </a:xfrm>
        </p:grpSpPr>
        <p:sp>
          <p:nvSpPr>
            <p:cNvPr id="151" name="Google Shape;151;p11"/>
            <p:cNvSpPr/>
            <p:nvPr/>
          </p:nvSpPr>
          <p:spPr>
            <a:xfrm rot="9208626" flipH="1">
              <a:off x="6704904" y="4110434"/>
              <a:ext cx="484232" cy="120400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1"/>
            <p:cNvSpPr/>
            <p:nvPr/>
          </p:nvSpPr>
          <p:spPr>
            <a:xfrm rot="9208633" flipH="1">
              <a:off x="7804300" y="3279013"/>
              <a:ext cx="877624" cy="218213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11"/>
            <p:cNvSpPr/>
            <p:nvPr/>
          </p:nvSpPr>
          <p:spPr>
            <a:xfrm rot="9208606" flipH="1">
              <a:off x="7481789" y="4276913"/>
              <a:ext cx="408796" cy="1016449"/>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11"/>
            <p:cNvSpPr/>
            <p:nvPr/>
          </p:nvSpPr>
          <p:spPr>
            <a:xfrm rot="9208678" flipH="1">
              <a:off x="6287617" y="4657701"/>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56" name="Google Shape;156;p11"/>
          <p:cNvGrpSpPr/>
          <p:nvPr/>
        </p:nvGrpSpPr>
        <p:grpSpPr>
          <a:xfrm>
            <a:off x="-42" y="-304036"/>
            <a:ext cx="2884748" cy="1796400"/>
            <a:chOff x="-32" y="-215963"/>
            <a:chExt cx="2163561" cy="1347300"/>
          </a:xfrm>
        </p:grpSpPr>
        <p:sp>
          <p:nvSpPr>
            <p:cNvPr id="157" name="Google Shape;157;p11"/>
            <p:cNvSpPr/>
            <p:nvPr/>
          </p:nvSpPr>
          <p:spPr>
            <a:xfrm rot="-1591408" flipH="1">
              <a:off x="1362169" y="-63166"/>
              <a:ext cx="205103" cy="509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11"/>
            <p:cNvSpPr/>
            <p:nvPr/>
          </p:nvSpPr>
          <p:spPr>
            <a:xfrm rot="-1591371" flipH="1">
              <a:off x="239463" y="-151890"/>
              <a:ext cx="434754" cy="1080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11"/>
            <p:cNvSpPr/>
            <p:nvPr/>
          </p:nvSpPr>
          <p:spPr>
            <a:xfrm rot="-1591339" flipH="1">
              <a:off x="892401" y="-169347"/>
              <a:ext cx="504374" cy="1254067"/>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11"/>
            <p:cNvSpPr/>
            <p:nvPr/>
          </p:nvSpPr>
          <p:spPr>
            <a:xfrm rot="-1591322" flipH="1">
              <a:off x="1818452" y="-76292"/>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11"/>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
        <p:nvSpPr>
          <p:cNvPr id="162" name="Google Shape;162;p11"/>
          <p:cNvSpPr txBox="1">
            <a:spLocks noGrp="1"/>
          </p:cNvSpPr>
          <p:nvPr>
            <p:ph type="sldNum" idx="12"/>
          </p:nvPr>
        </p:nvSpPr>
        <p:spPr>
          <a:xfrm>
            <a:off x="11409045" y="1"/>
            <a:ext cx="731600" cy="5248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209715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70933" y="1"/>
            <a:ext cx="5037667"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319565" y="914401"/>
            <a:ext cx="9262836"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3898985" y="4402667"/>
            <a:ext cx="7683417"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767698" y="6117337"/>
            <a:ext cx="1143297" cy="365125"/>
          </a:xfrm>
        </p:spPr>
        <p:txBody>
          <a:bodyPr/>
          <a:lstStyle/>
          <a:p>
            <a:fld id="{72345051-2045-45DA-935E-2E3CA1A69ADC}" type="datetimeFigureOut">
              <a:rPr lang="en-US" smtClean="0"/>
              <a:t>1/3/21</a:t>
            </a:fld>
            <a:endParaRPr lang="en-US" dirty="0"/>
          </a:p>
        </p:txBody>
      </p:sp>
      <p:sp>
        <p:nvSpPr>
          <p:cNvPr id="5" name="Footer Placeholder 4"/>
          <p:cNvSpPr>
            <a:spLocks noGrp="1"/>
          </p:cNvSpPr>
          <p:nvPr>
            <p:ph type="ftr" sz="quarter" idx="11"/>
          </p:nvPr>
        </p:nvSpPr>
        <p:spPr>
          <a:xfrm>
            <a:off x="4831644" y="6117337"/>
            <a:ext cx="4812584" cy="365125"/>
          </a:xfrm>
        </p:spPr>
        <p:txBody>
          <a:bodyPr/>
          <a:lstStyle/>
          <a:p>
            <a:endParaRPr lang="en-US"/>
          </a:p>
        </p:txBody>
      </p:sp>
      <p:sp>
        <p:nvSpPr>
          <p:cNvPr id="6" name="Slide Number Placeholder 5"/>
          <p:cNvSpPr>
            <a:spLocks noGrp="1"/>
          </p:cNvSpPr>
          <p:nvPr>
            <p:ph type="sldNum" sz="quarter" idx="12"/>
          </p:nvPr>
        </p:nvSpPr>
        <p:spPr>
          <a:xfrm>
            <a:off x="11033760" y="6117337"/>
            <a:ext cx="548640" cy="365125"/>
          </a:xfrm>
        </p:spPr>
        <p:txBody>
          <a:bodyPr/>
          <a:lstStyle/>
          <a:p>
            <a:fld id="{B2DC25EE-239B-4C5F-AAD1-255A7D5F1EE2}" type="slidenum">
              <a:rPr lang="en-US" smtClean="0"/>
              <a:t>‹#›</a:t>
            </a:fld>
            <a:endParaRPr lang="en-US"/>
          </a:p>
        </p:txBody>
      </p:sp>
      <p:sp>
        <p:nvSpPr>
          <p:cNvPr id="23" name="Freeform 12"/>
          <p:cNvSpPr/>
          <p:nvPr/>
        </p:nvSpPr>
        <p:spPr bwMode="auto">
          <a:xfrm>
            <a:off x="270933" y="3771900"/>
            <a:ext cx="48260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747185" y="3867150"/>
            <a:ext cx="82551"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1208137750"/>
      </p:ext>
    </p:extLst>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9512" y="457201"/>
            <a:ext cx="10272889"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1309512" y="2667000"/>
            <a:ext cx="10272889"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792440" y="6108174"/>
            <a:ext cx="1143297" cy="365125"/>
          </a:xfrm>
        </p:spPr>
        <p:txBody>
          <a:bodyPr/>
          <a:lstStyle/>
          <a:p>
            <a:fld id="{72345051-2045-45DA-935E-2E3CA1A69ADC}" type="datetimeFigureOut">
              <a:rPr lang="en-US" smtClean="0"/>
              <a:t>1/3/21</a:t>
            </a:fld>
            <a:endParaRPr lang="en-US"/>
          </a:p>
        </p:txBody>
      </p:sp>
      <p:sp>
        <p:nvSpPr>
          <p:cNvPr id="5" name="Footer Placeholder 4"/>
          <p:cNvSpPr>
            <a:spLocks noGrp="1"/>
          </p:cNvSpPr>
          <p:nvPr>
            <p:ph type="ftr" sz="quarter" idx="11"/>
          </p:nvPr>
        </p:nvSpPr>
        <p:spPr>
          <a:xfrm>
            <a:off x="2630197" y="6108174"/>
            <a:ext cx="7086023" cy="365125"/>
          </a:xfrm>
        </p:spPr>
        <p:txBody>
          <a:bodyPr/>
          <a:lstStyle/>
          <a:p>
            <a:endParaRPr lang="en-US"/>
          </a:p>
        </p:txBody>
      </p:sp>
      <p:sp>
        <p:nvSpPr>
          <p:cNvPr id="6" name="Slide Number Placeholder 5"/>
          <p:cNvSpPr>
            <a:spLocks noGrp="1"/>
          </p:cNvSpPr>
          <p:nvPr>
            <p:ph type="sldNum" sz="quarter" idx="12"/>
          </p:nvPr>
        </p:nvSpPr>
        <p:spPr>
          <a:xfrm>
            <a:off x="11011957" y="6108174"/>
            <a:ext cx="570444"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6985265"/>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9328" y="2666999"/>
            <a:ext cx="8933073"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649331" y="5027070"/>
            <a:ext cx="8933069"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031090" y="6116071"/>
            <a:ext cx="551311"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6630291"/>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9512" y="685802"/>
            <a:ext cx="10272889"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9511" y="2667000"/>
            <a:ext cx="4986528"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95872" y="2667000"/>
            <a:ext cx="4986528"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5625994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852" y="-4967"/>
            <a:ext cx="12209687" cy="6867949"/>
            <a:chOff x="-6639" y="-3725"/>
            <a:chExt cx="9157265" cy="5150962"/>
          </a:xfrm>
        </p:grpSpPr>
        <p:sp>
          <p:nvSpPr>
            <p:cNvPr id="11" name="Google Shape;11;p2"/>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gradFill>
              <a:gsLst>
                <a:gs pos="0">
                  <a:schemeClr val="accent4"/>
                </a:gs>
                <a:gs pos="26000">
                  <a:schemeClr val="accent3"/>
                </a:gs>
                <a:gs pos="78000">
                  <a:schemeClr val="accent2"/>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1140400" y="3452100"/>
            <a:ext cx="8627200" cy="22740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5400"/>
              <a:buNone/>
              <a:defRPr sz="7200">
                <a:solidFill>
                  <a:schemeClr val="lt1"/>
                </a:solidFill>
              </a:defRPr>
            </a:lvl1pPr>
            <a:lvl2pPr lvl="1" rtl="0">
              <a:spcBef>
                <a:spcPts val="0"/>
              </a:spcBef>
              <a:spcAft>
                <a:spcPts val="0"/>
              </a:spcAft>
              <a:buClr>
                <a:schemeClr val="lt1"/>
              </a:buClr>
              <a:buSzPts val="5400"/>
              <a:buNone/>
              <a:defRPr sz="7200">
                <a:solidFill>
                  <a:schemeClr val="lt1"/>
                </a:solidFill>
              </a:defRPr>
            </a:lvl2pPr>
            <a:lvl3pPr lvl="2" rtl="0">
              <a:spcBef>
                <a:spcPts val="0"/>
              </a:spcBef>
              <a:spcAft>
                <a:spcPts val="0"/>
              </a:spcAft>
              <a:buClr>
                <a:schemeClr val="lt1"/>
              </a:buClr>
              <a:buSzPts val="5400"/>
              <a:buNone/>
              <a:defRPr sz="7200">
                <a:solidFill>
                  <a:schemeClr val="lt1"/>
                </a:solidFill>
              </a:defRPr>
            </a:lvl3pPr>
            <a:lvl4pPr lvl="3" rtl="0">
              <a:spcBef>
                <a:spcPts val="0"/>
              </a:spcBef>
              <a:spcAft>
                <a:spcPts val="0"/>
              </a:spcAft>
              <a:buClr>
                <a:schemeClr val="lt1"/>
              </a:buClr>
              <a:buSzPts val="5400"/>
              <a:buNone/>
              <a:defRPr sz="7200">
                <a:solidFill>
                  <a:schemeClr val="lt1"/>
                </a:solidFill>
              </a:defRPr>
            </a:lvl4pPr>
            <a:lvl5pPr lvl="4" rtl="0">
              <a:spcBef>
                <a:spcPts val="0"/>
              </a:spcBef>
              <a:spcAft>
                <a:spcPts val="0"/>
              </a:spcAft>
              <a:buClr>
                <a:schemeClr val="lt1"/>
              </a:buClr>
              <a:buSzPts val="5400"/>
              <a:buNone/>
              <a:defRPr sz="7200">
                <a:solidFill>
                  <a:schemeClr val="lt1"/>
                </a:solidFill>
              </a:defRPr>
            </a:lvl5pPr>
            <a:lvl6pPr lvl="5" rtl="0">
              <a:spcBef>
                <a:spcPts val="0"/>
              </a:spcBef>
              <a:spcAft>
                <a:spcPts val="0"/>
              </a:spcAft>
              <a:buClr>
                <a:schemeClr val="lt1"/>
              </a:buClr>
              <a:buSzPts val="5400"/>
              <a:buNone/>
              <a:defRPr sz="7200">
                <a:solidFill>
                  <a:schemeClr val="lt1"/>
                </a:solidFill>
              </a:defRPr>
            </a:lvl6pPr>
            <a:lvl7pPr lvl="6" rtl="0">
              <a:spcBef>
                <a:spcPts val="0"/>
              </a:spcBef>
              <a:spcAft>
                <a:spcPts val="0"/>
              </a:spcAft>
              <a:buClr>
                <a:schemeClr val="lt1"/>
              </a:buClr>
              <a:buSzPts val="5400"/>
              <a:buNone/>
              <a:defRPr sz="7200">
                <a:solidFill>
                  <a:schemeClr val="lt1"/>
                </a:solidFill>
              </a:defRPr>
            </a:lvl7pPr>
            <a:lvl8pPr lvl="7" rtl="0">
              <a:spcBef>
                <a:spcPts val="0"/>
              </a:spcBef>
              <a:spcAft>
                <a:spcPts val="0"/>
              </a:spcAft>
              <a:buClr>
                <a:schemeClr val="lt1"/>
              </a:buClr>
              <a:buSzPts val="5400"/>
              <a:buNone/>
              <a:defRPr sz="7200">
                <a:solidFill>
                  <a:schemeClr val="lt1"/>
                </a:solidFill>
              </a:defRPr>
            </a:lvl8pPr>
            <a:lvl9pPr lvl="8" rtl="0">
              <a:spcBef>
                <a:spcPts val="0"/>
              </a:spcBef>
              <a:spcAft>
                <a:spcPts val="0"/>
              </a:spcAft>
              <a:buClr>
                <a:schemeClr val="lt1"/>
              </a:buClr>
              <a:buSzPts val="5400"/>
              <a:buNone/>
              <a:defRPr sz="72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01459779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642" y="2658533"/>
            <a:ext cx="46083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697" y="3335337"/>
            <a:ext cx="4896331"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2280" y="2667000"/>
            <a:ext cx="462374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9688" y="3335337"/>
            <a:ext cx="4896331"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8980185"/>
      </p:ext>
    </p:extLst>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62895320"/>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8527186"/>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699" y="1600200"/>
            <a:ext cx="355004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3404" y="685801"/>
            <a:ext cx="6242616"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699" y="2971800"/>
            <a:ext cx="3550045"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8165481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3110" y="1752599"/>
            <a:ext cx="5427572"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6661" y="914400"/>
            <a:ext cx="3281828"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3110" y="3124199"/>
            <a:ext cx="5427572"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02277456"/>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698" y="4732865"/>
            <a:ext cx="1002132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634" y="932112"/>
            <a:ext cx="8228087"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698" y="5299603"/>
            <a:ext cx="1002132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63741919"/>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700" y="685800"/>
            <a:ext cx="1002132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699" y="4343400"/>
            <a:ext cx="1002132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24842501"/>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292562" y="863023"/>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6263" y="2819399"/>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902322" y="685801"/>
            <a:ext cx="9298820"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130980" y="3428999"/>
            <a:ext cx="8841504"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698" y="4343400"/>
            <a:ext cx="1002132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90632403"/>
      </p:ext>
    </p:extLst>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701" y="3308581"/>
            <a:ext cx="1002131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699" y="4777381"/>
            <a:ext cx="1002132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64781732"/>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292562" y="863023"/>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6263" y="2819399"/>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902322" y="685801"/>
            <a:ext cx="9298820"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700" y="3886200"/>
            <a:ext cx="1002132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699" y="4775200"/>
            <a:ext cx="1002132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29794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140400" y="3635133"/>
            <a:ext cx="7958800" cy="15464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accent3"/>
              </a:buClr>
              <a:buSzPts val="4800"/>
              <a:buNone/>
              <a:defRPr sz="6400">
                <a:solidFill>
                  <a:schemeClr val="accent3"/>
                </a:solidFill>
              </a:defRPr>
            </a:lvl1pPr>
            <a:lvl2pPr lvl="1" rtl="0">
              <a:spcBef>
                <a:spcPts val="0"/>
              </a:spcBef>
              <a:spcAft>
                <a:spcPts val="0"/>
              </a:spcAft>
              <a:buClr>
                <a:schemeClr val="accent3"/>
              </a:buClr>
              <a:buSzPts val="4800"/>
              <a:buNone/>
              <a:defRPr sz="6400">
                <a:solidFill>
                  <a:schemeClr val="accent3"/>
                </a:solidFill>
              </a:defRPr>
            </a:lvl2pPr>
            <a:lvl3pPr lvl="2" rtl="0">
              <a:spcBef>
                <a:spcPts val="0"/>
              </a:spcBef>
              <a:spcAft>
                <a:spcPts val="0"/>
              </a:spcAft>
              <a:buClr>
                <a:schemeClr val="accent3"/>
              </a:buClr>
              <a:buSzPts val="4800"/>
              <a:buNone/>
              <a:defRPr sz="6400">
                <a:solidFill>
                  <a:schemeClr val="accent3"/>
                </a:solidFill>
              </a:defRPr>
            </a:lvl3pPr>
            <a:lvl4pPr lvl="3" rtl="0">
              <a:spcBef>
                <a:spcPts val="0"/>
              </a:spcBef>
              <a:spcAft>
                <a:spcPts val="0"/>
              </a:spcAft>
              <a:buClr>
                <a:schemeClr val="accent3"/>
              </a:buClr>
              <a:buSzPts val="4800"/>
              <a:buNone/>
              <a:defRPr sz="6400">
                <a:solidFill>
                  <a:schemeClr val="accent3"/>
                </a:solidFill>
              </a:defRPr>
            </a:lvl4pPr>
            <a:lvl5pPr lvl="4" rtl="0">
              <a:spcBef>
                <a:spcPts val="0"/>
              </a:spcBef>
              <a:spcAft>
                <a:spcPts val="0"/>
              </a:spcAft>
              <a:buClr>
                <a:schemeClr val="accent3"/>
              </a:buClr>
              <a:buSzPts val="4800"/>
              <a:buNone/>
              <a:defRPr sz="6400">
                <a:solidFill>
                  <a:schemeClr val="accent3"/>
                </a:solidFill>
              </a:defRPr>
            </a:lvl5pPr>
            <a:lvl6pPr lvl="5" rtl="0">
              <a:spcBef>
                <a:spcPts val="0"/>
              </a:spcBef>
              <a:spcAft>
                <a:spcPts val="0"/>
              </a:spcAft>
              <a:buClr>
                <a:schemeClr val="accent3"/>
              </a:buClr>
              <a:buSzPts val="4800"/>
              <a:buNone/>
              <a:defRPr sz="6400">
                <a:solidFill>
                  <a:schemeClr val="accent3"/>
                </a:solidFill>
              </a:defRPr>
            </a:lvl6pPr>
            <a:lvl7pPr lvl="6" rtl="0">
              <a:spcBef>
                <a:spcPts val="0"/>
              </a:spcBef>
              <a:spcAft>
                <a:spcPts val="0"/>
              </a:spcAft>
              <a:buClr>
                <a:schemeClr val="accent3"/>
              </a:buClr>
              <a:buSzPts val="4800"/>
              <a:buNone/>
              <a:defRPr sz="6400">
                <a:solidFill>
                  <a:schemeClr val="accent3"/>
                </a:solidFill>
              </a:defRPr>
            </a:lvl7pPr>
            <a:lvl8pPr lvl="7" rtl="0">
              <a:spcBef>
                <a:spcPts val="0"/>
              </a:spcBef>
              <a:spcAft>
                <a:spcPts val="0"/>
              </a:spcAft>
              <a:buClr>
                <a:schemeClr val="accent3"/>
              </a:buClr>
              <a:buSzPts val="4800"/>
              <a:buNone/>
              <a:defRPr sz="6400">
                <a:solidFill>
                  <a:schemeClr val="accent3"/>
                </a:solidFill>
              </a:defRPr>
            </a:lvl8pPr>
            <a:lvl9pPr lvl="8" rtl="0">
              <a:spcBef>
                <a:spcPts val="0"/>
              </a:spcBef>
              <a:spcAft>
                <a:spcPts val="0"/>
              </a:spcAft>
              <a:buClr>
                <a:schemeClr val="accent3"/>
              </a:buClr>
              <a:buSzPts val="4800"/>
              <a:buNone/>
              <a:defRPr sz="6400">
                <a:solidFill>
                  <a:schemeClr val="accent3"/>
                </a:solidFill>
              </a:defRPr>
            </a:lvl9pPr>
          </a:lstStyle>
          <a:p>
            <a:r>
              <a:rPr lang="en-US"/>
              <a:t>Click to edit Master title style</a:t>
            </a:r>
            <a:endParaRPr/>
          </a:p>
        </p:txBody>
      </p:sp>
      <p:sp>
        <p:nvSpPr>
          <p:cNvPr id="16" name="Google Shape;16;p3"/>
          <p:cNvSpPr txBox="1">
            <a:spLocks noGrp="1"/>
          </p:cNvSpPr>
          <p:nvPr>
            <p:ph type="subTitle" idx="1"/>
          </p:nvPr>
        </p:nvSpPr>
        <p:spPr>
          <a:xfrm>
            <a:off x="1140400" y="5310735"/>
            <a:ext cx="7958800" cy="5708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200"/>
              <a:buNone/>
              <a:defRPr sz="2933">
                <a:solidFill>
                  <a:schemeClr val="lt2"/>
                </a:solidFill>
              </a:defRPr>
            </a:lvl1pPr>
            <a:lvl2pPr lvl="1" rtl="0">
              <a:spcBef>
                <a:spcPts val="1333"/>
              </a:spcBef>
              <a:spcAft>
                <a:spcPts val="0"/>
              </a:spcAft>
              <a:buClr>
                <a:schemeClr val="lt2"/>
              </a:buClr>
              <a:buSzPts val="2800"/>
              <a:buNone/>
              <a:defRPr sz="3733">
                <a:solidFill>
                  <a:schemeClr val="lt2"/>
                </a:solidFill>
              </a:defRPr>
            </a:lvl2pPr>
            <a:lvl3pPr lvl="2" rtl="0">
              <a:spcBef>
                <a:spcPts val="1333"/>
              </a:spcBef>
              <a:spcAft>
                <a:spcPts val="0"/>
              </a:spcAft>
              <a:buClr>
                <a:schemeClr val="lt2"/>
              </a:buClr>
              <a:buSzPts val="2800"/>
              <a:buNone/>
              <a:defRPr sz="3733">
                <a:solidFill>
                  <a:schemeClr val="lt2"/>
                </a:solidFill>
              </a:defRPr>
            </a:lvl3pPr>
            <a:lvl4pPr lvl="3" rtl="0">
              <a:spcBef>
                <a:spcPts val="1333"/>
              </a:spcBef>
              <a:spcAft>
                <a:spcPts val="0"/>
              </a:spcAft>
              <a:buClr>
                <a:schemeClr val="lt2"/>
              </a:buClr>
              <a:buSzPts val="2800"/>
              <a:buNone/>
              <a:defRPr sz="3733">
                <a:solidFill>
                  <a:schemeClr val="lt2"/>
                </a:solidFill>
              </a:defRPr>
            </a:lvl4pPr>
            <a:lvl5pPr lvl="4" rtl="0">
              <a:spcBef>
                <a:spcPts val="1333"/>
              </a:spcBef>
              <a:spcAft>
                <a:spcPts val="0"/>
              </a:spcAft>
              <a:buClr>
                <a:schemeClr val="lt2"/>
              </a:buClr>
              <a:buSzPts val="2800"/>
              <a:buNone/>
              <a:defRPr sz="3733">
                <a:solidFill>
                  <a:schemeClr val="lt2"/>
                </a:solidFill>
              </a:defRPr>
            </a:lvl5pPr>
            <a:lvl6pPr lvl="5" rtl="0">
              <a:spcBef>
                <a:spcPts val="1333"/>
              </a:spcBef>
              <a:spcAft>
                <a:spcPts val="0"/>
              </a:spcAft>
              <a:buClr>
                <a:schemeClr val="lt2"/>
              </a:buClr>
              <a:buSzPts val="2800"/>
              <a:buNone/>
              <a:defRPr sz="3733">
                <a:solidFill>
                  <a:schemeClr val="lt2"/>
                </a:solidFill>
              </a:defRPr>
            </a:lvl6pPr>
            <a:lvl7pPr lvl="6" rtl="0">
              <a:spcBef>
                <a:spcPts val="1333"/>
              </a:spcBef>
              <a:spcAft>
                <a:spcPts val="0"/>
              </a:spcAft>
              <a:buClr>
                <a:schemeClr val="lt2"/>
              </a:buClr>
              <a:buSzPts val="2800"/>
              <a:buNone/>
              <a:defRPr sz="3733">
                <a:solidFill>
                  <a:schemeClr val="lt2"/>
                </a:solidFill>
              </a:defRPr>
            </a:lvl7pPr>
            <a:lvl8pPr lvl="7" rtl="0">
              <a:spcBef>
                <a:spcPts val="1333"/>
              </a:spcBef>
              <a:spcAft>
                <a:spcPts val="0"/>
              </a:spcAft>
              <a:buClr>
                <a:schemeClr val="lt2"/>
              </a:buClr>
              <a:buSzPts val="2800"/>
              <a:buNone/>
              <a:defRPr sz="3733">
                <a:solidFill>
                  <a:schemeClr val="lt2"/>
                </a:solidFill>
              </a:defRPr>
            </a:lvl8pPr>
            <a:lvl9pPr lvl="8" rtl="0">
              <a:spcBef>
                <a:spcPts val="1333"/>
              </a:spcBef>
              <a:spcAft>
                <a:spcPts val="1333"/>
              </a:spcAft>
              <a:buClr>
                <a:schemeClr val="lt2"/>
              </a:buClr>
              <a:buSzPts val="2800"/>
              <a:buNone/>
              <a:defRPr sz="3733">
                <a:solidFill>
                  <a:schemeClr val="lt2"/>
                </a:solidFill>
              </a:defRPr>
            </a:lvl9pPr>
          </a:lstStyle>
          <a:p>
            <a:r>
              <a:rPr lang="en-US"/>
              <a:t>Click to edit Master subtitle style</a:t>
            </a:r>
            <a:endParaRPr/>
          </a:p>
        </p:txBody>
      </p:sp>
      <p:grpSp>
        <p:nvGrpSpPr>
          <p:cNvPr id="17" name="Google Shape;17;p3"/>
          <p:cNvGrpSpPr/>
          <p:nvPr/>
        </p:nvGrpSpPr>
        <p:grpSpPr>
          <a:xfrm>
            <a:off x="-7" y="-5"/>
            <a:ext cx="5176144" cy="2988452"/>
            <a:chOff x="-5" y="-4"/>
            <a:chExt cx="3882108" cy="2241339"/>
          </a:xfrm>
        </p:grpSpPr>
        <p:sp>
          <p:nvSpPr>
            <p:cNvPr id="18" name="Google Shape;18;p3"/>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3"/>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0" name="Google Shape;20;p3"/>
          <p:cNvGrpSpPr/>
          <p:nvPr/>
        </p:nvGrpSpPr>
        <p:grpSpPr>
          <a:xfrm>
            <a:off x="9300937" y="5188833"/>
            <a:ext cx="2890452" cy="1668827"/>
            <a:chOff x="6975702" y="3891625"/>
            <a:chExt cx="2167839" cy="1251620"/>
          </a:xfrm>
        </p:grpSpPr>
        <p:sp>
          <p:nvSpPr>
            <p:cNvPr id="21" name="Google Shape;21;p3"/>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3"/>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567254653"/>
      </p:ext>
    </p:extLst>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701" y="685802"/>
            <a:ext cx="1002132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699" y="3505200"/>
            <a:ext cx="1002132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699" y="4343400"/>
            <a:ext cx="1002132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907312"/>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68719689"/>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5191" y="685800"/>
            <a:ext cx="1770831"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699" y="685800"/>
            <a:ext cx="8021831"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45652638"/>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2087064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1288" y="-8468"/>
            <a:ext cx="12228421"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461" y="2404534"/>
            <a:ext cx="776895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461" y="4050835"/>
            <a:ext cx="776895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532645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486857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798" y="2700869"/>
            <a:ext cx="8463620"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12798" y="4527448"/>
            <a:ext cx="8463620"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5981952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8463619"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160589"/>
            <a:ext cx="411747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58939" y="2160590"/>
            <a:ext cx="411748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482703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8463617"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2799" y="2160983"/>
            <a:ext cx="41208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2799" y="2737247"/>
            <a:ext cx="4120896"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55520" y="2160983"/>
            <a:ext cx="41208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55520" y="2737247"/>
            <a:ext cx="4120896"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58060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799" y="609600"/>
            <a:ext cx="8463619"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82123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3"/>
        <p:cNvGrpSpPr/>
        <p:nvPr/>
      </p:nvGrpSpPr>
      <p:grpSpPr>
        <a:xfrm>
          <a:off x="0" y="0"/>
          <a:ext cx="0" cy="0"/>
          <a:chOff x="0" y="0"/>
          <a:chExt cx="0" cy="0"/>
        </a:xfrm>
      </p:grpSpPr>
      <p:grpSp>
        <p:nvGrpSpPr>
          <p:cNvPr id="24" name="Google Shape;24;p4"/>
          <p:cNvGrpSpPr/>
          <p:nvPr/>
        </p:nvGrpSpPr>
        <p:grpSpPr>
          <a:xfrm>
            <a:off x="-8852" y="-4967"/>
            <a:ext cx="12209687" cy="6867949"/>
            <a:chOff x="-6639" y="-3725"/>
            <a:chExt cx="9157265" cy="5150962"/>
          </a:xfrm>
        </p:grpSpPr>
        <p:sp>
          <p:nvSpPr>
            <p:cNvPr id="25" name="Google Shape;25;p4"/>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4"/>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7" name="Google Shape;27;p4"/>
          <p:cNvSpPr txBox="1">
            <a:spLocks noGrp="1"/>
          </p:cNvSpPr>
          <p:nvPr>
            <p:ph type="body" idx="1"/>
          </p:nvPr>
        </p:nvSpPr>
        <p:spPr>
          <a:xfrm>
            <a:off x="2070333" y="1208468"/>
            <a:ext cx="8051200" cy="1093200"/>
          </a:xfrm>
          <a:prstGeom prst="rect">
            <a:avLst/>
          </a:prstGeom>
        </p:spPr>
        <p:txBody>
          <a:bodyPr spcFirstLastPara="1" wrap="square" lIns="0" tIns="0" rIns="0" bIns="0" anchor="t" anchorCtr="0">
            <a:noAutofit/>
          </a:bodyPr>
          <a:lstStyle>
            <a:lvl1pPr marL="609585" lvl="0" indent="-592652" rtl="0">
              <a:spcBef>
                <a:spcPts val="0"/>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1pPr>
            <a:lvl2pPr marL="1219170" lvl="1"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2pPr>
            <a:lvl3pPr marL="1828754" lvl="2"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3pPr>
            <a:lvl4pPr marL="2438339" lvl="3"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4pPr>
            <a:lvl5pPr marL="3047924" lvl="4"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5pPr>
            <a:lvl6pPr marL="3657509" lvl="5"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6pPr>
            <a:lvl7pPr marL="4267093" lvl="6"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7pPr>
            <a:lvl8pPr marL="4876678" lvl="7"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8pPr>
            <a:lvl9pPr marL="5486263" lvl="8" indent="-592652" rtl="0">
              <a:spcBef>
                <a:spcPts val="1333"/>
              </a:spcBef>
              <a:spcAft>
                <a:spcPts val="1333"/>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9pPr>
          </a:lstStyle>
          <a:p>
            <a:pPr lvl="0"/>
            <a:r>
              <a:rPr lang="en-US"/>
              <a:t>Click to edit Master text styles</a:t>
            </a:r>
          </a:p>
        </p:txBody>
      </p:sp>
      <p:sp>
        <p:nvSpPr>
          <p:cNvPr id="28" name="Google Shape;28;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B2DC25EE-239B-4C5F-AAD1-255A7D5F1EE2}" type="slidenum">
              <a:rPr lang="en-US" smtClean="0"/>
              <a:t>‹#›</a:t>
            </a:fld>
            <a:endParaRPr lang="en-US"/>
          </a:p>
        </p:txBody>
      </p:sp>
      <p:sp>
        <p:nvSpPr>
          <p:cNvPr id="29" name="Google Shape;29;p4"/>
          <p:cNvSpPr/>
          <p:nvPr/>
        </p:nvSpPr>
        <p:spPr>
          <a:xfrm>
            <a:off x="1015999" y="1016000"/>
            <a:ext cx="799200" cy="629600"/>
          </a:xfrm>
          <a:prstGeom prst="rect">
            <a:avLst/>
          </a:prstGeom>
        </p:spPr>
        <p:txBody>
          <a:bodyPr>
            <a:prstTxWarp prst="textPlain">
              <a:avLst/>
            </a:prstTxWarp>
          </a:bodyPr>
          <a:lstStyle/>
          <a:p>
            <a:pPr lvl="0" algn="ctr"/>
            <a:r>
              <a:rPr sz="2400" b="1" i="0">
                <a:ln>
                  <a:noFill/>
                </a:ln>
                <a:gradFill>
                  <a:gsLst>
                    <a:gs pos="0">
                      <a:schemeClr val="accent4"/>
                    </a:gs>
                    <a:gs pos="27000">
                      <a:schemeClr val="accent3"/>
                    </a:gs>
                    <a:gs pos="84000">
                      <a:schemeClr val="accent2"/>
                    </a:gs>
                    <a:gs pos="100000">
                      <a:schemeClr val="accent2"/>
                    </a:gs>
                  </a:gsLst>
                  <a:lin ang="3599321" scaled="0"/>
                </a:gradFill>
                <a:latin typeface="Arial"/>
              </a:rPr>
              <a:t>“</a:t>
            </a:r>
          </a:p>
        </p:txBody>
      </p:sp>
    </p:spTree>
    <p:extLst>
      <p:ext uri="{BB962C8B-B14F-4D97-AF65-F5344CB8AC3E}">
        <p14:creationId xmlns:p14="http://schemas.microsoft.com/office/powerpoint/2010/main" val="903258450"/>
      </p:ext>
    </p:extLst>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978434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99" y="1498604"/>
            <a:ext cx="3720243"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1701" y="514926"/>
            <a:ext cx="4514716"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799" y="2777069"/>
            <a:ext cx="3720243"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71738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99" y="4800600"/>
            <a:ext cx="846361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799" y="609600"/>
            <a:ext cx="8463619"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12799" y="5367338"/>
            <a:ext cx="8463619"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494031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8463619"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812800" y="4470400"/>
            <a:ext cx="8463619"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34447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33180" y="609600"/>
            <a:ext cx="809624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468099" y="3632200"/>
            <a:ext cx="7226405"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2798" y="4470400"/>
            <a:ext cx="8463620"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643615" y="790378"/>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996933" y="2886556"/>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961863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798" y="1931988"/>
            <a:ext cx="8463620"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812798" y="4527448"/>
            <a:ext cx="8463620"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334787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33180" y="609600"/>
            <a:ext cx="809624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6" y="4013200"/>
            <a:ext cx="8463621"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2798" y="4527448"/>
            <a:ext cx="8463620"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643615" y="790378"/>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996933" y="2886556"/>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989130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1131" y="609600"/>
            <a:ext cx="8455287"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6" y="4013200"/>
            <a:ext cx="8463621"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2798" y="4527448"/>
            <a:ext cx="8463620"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45102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8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9749" y="609601"/>
            <a:ext cx="130508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799" y="609601"/>
            <a:ext cx="6926701"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0897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7" y="-5"/>
            <a:ext cx="5176144" cy="2988452"/>
            <a:chOff x="-5" y="-4"/>
            <a:chExt cx="3882108" cy="2241339"/>
          </a:xfrm>
        </p:grpSpPr>
        <p:sp>
          <p:nvSpPr>
            <p:cNvPr id="32" name="Google Shape;32;p5"/>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5"/>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 name="Google Shape;34;p5"/>
          <p:cNvGrpSpPr/>
          <p:nvPr/>
        </p:nvGrpSpPr>
        <p:grpSpPr>
          <a:xfrm>
            <a:off x="9300937" y="5188833"/>
            <a:ext cx="2890452" cy="1668827"/>
            <a:chOff x="6975702" y="3891625"/>
            <a:chExt cx="2167839" cy="1251620"/>
          </a:xfrm>
        </p:grpSpPr>
        <p:sp>
          <p:nvSpPr>
            <p:cNvPr id="35" name="Google Shape;35;p5"/>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5"/>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7" name="Google Shape;37;p5"/>
          <p:cNvSpPr txBox="1">
            <a:spLocks noGrp="1"/>
          </p:cNvSpPr>
          <p:nvPr>
            <p:ph type="title"/>
          </p:nvPr>
        </p:nvSpPr>
        <p:spPr>
          <a:xfrm>
            <a:off x="1140400" y="1114667"/>
            <a:ext cx="9911200" cy="6628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38" name="Google Shape;38;p5"/>
          <p:cNvSpPr txBox="1">
            <a:spLocks noGrp="1"/>
          </p:cNvSpPr>
          <p:nvPr>
            <p:ph type="body" idx="1"/>
          </p:nvPr>
        </p:nvSpPr>
        <p:spPr>
          <a:xfrm>
            <a:off x="1140400" y="2170533"/>
            <a:ext cx="9911200" cy="36800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333"/>
              </a:spcBef>
              <a:spcAft>
                <a:spcPts val="0"/>
              </a:spcAft>
              <a:buSzPts val="2400"/>
              <a:buChar char="⌾"/>
              <a:defRPr/>
            </a:lvl2pPr>
            <a:lvl3pPr marL="1828754" lvl="2" indent="-507987" rtl="0">
              <a:spcBef>
                <a:spcPts val="1333"/>
              </a:spcBef>
              <a:spcAft>
                <a:spcPts val="0"/>
              </a:spcAft>
              <a:buSzPts val="2400"/>
              <a:buChar char="•"/>
              <a:defRPr/>
            </a:lvl3pPr>
            <a:lvl4pPr marL="2438339" lvl="3" indent="-507987" rtl="0">
              <a:spcBef>
                <a:spcPts val="1333"/>
              </a:spcBef>
              <a:spcAft>
                <a:spcPts val="0"/>
              </a:spcAft>
              <a:buSzPts val="2400"/>
              <a:buChar char="●"/>
              <a:defRPr/>
            </a:lvl4pPr>
            <a:lvl5pPr marL="3047924" lvl="4" indent="-507987" rtl="0">
              <a:spcBef>
                <a:spcPts val="1333"/>
              </a:spcBef>
              <a:spcAft>
                <a:spcPts val="0"/>
              </a:spcAft>
              <a:buSzPts val="2400"/>
              <a:buChar char="○"/>
              <a:defRPr/>
            </a:lvl5pPr>
            <a:lvl6pPr marL="3657509" lvl="5" indent="-507987" rtl="0">
              <a:spcBef>
                <a:spcPts val="1333"/>
              </a:spcBef>
              <a:spcAft>
                <a:spcPts val="0"/>
              </a:spcAft>
              <a:buSzPts val="2400"/>
              <a:buChar char="■"/>
              <a:defRPr/>
            </a:lvl6pPr>
            <a:lvl7pPr marL="4267093" lvl="6" indent="-507987" rtl="0">
              <a:spcBef>
                <a:spcPts val="1333"/>
              </a:spcBef>
              <a:spcAft>
                <a:spcPts val="0"/>
              </a:spcAft>
              <a:buSzPts val="2400"/>
              <a:buChar char="●"/>
              <a:defRPr/>
            </a:lvl7pPr>
            <a:lvl8pPr marL="4876678" lvl="7" indent="-507987" rtl="0">
              <a:spcBef>
                <a:spcPts val="1333"/>
              </a:spcBef>
              <a:spcAft>
                <a:spcPts val="0"/>
              </a:spcAft>
              <a:buSzPts val="2400"/>
              <a:buChar char="○"/>
              <a:defRPr/>
            </a:lvl8pPr>
            <a:lvl9pPr marL="5486263" lvl="8" indent="-507987" rtl="0">
              <a:spcBef>
                <a:spcPts val="1333"/>
              </a:spcBef>
              <a:spcAft>
                <a:spcPts val="1333"/>
              </a:spcAft>
              <a:buSzPts val="2400"/>
              <a:buChar char="■"/>
              <a:defRPr/>
            </a:lvl9pPr>
          </a:lstStyle>
          <a:p>
            <a:pPr lvl="0"/>
            <a:r>
              <a:rPr lang="en-US"/>
              <a:t>Click to edit Master text styles</a:t>
            </a:r>
          </a:p>
        </p:txBody>
      </p:sp>
      <p:sp>
        <p:nvSpPr>
          <p:cNvPr id="39" name="Google Shape;39;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47354059"/>
      </p:ext>
    </p:extLst>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6" y="2"/>
            <a:ext cx="11683811"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1" y="4282259"/>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1" y="2"/>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799"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rot="21420000">
            <a:off x="983063" y="3505211"/>
            <a:ext cx="9755187" cy="550333"/>
          </a:xfrm>
        </p:spPr>
        <p:txBody>
          <a:bodyPr anchor="t">
            <a:noAutofit/>
          </a:bodyPr>
          <a:lstStyle>
            <a:lvl1pPr marL="0" indent="0" algn="r">
              <a:buNone/>
              <a:defRPr sz="210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2" y="4578463"/>
            <a:ext cx="6143653" cy="1163112"/>
          </a:xfrm>
        </p:spPr>
        <p:txBody>
          <a:bodyPr/>
          <a:lstStyle>
            <a:lvl1pPr algn="ctr">
              <a:defRPr sz="4050">
                <a:solidFill>
                  <a:schemeClr val="accent1">
                    <a:lumMod val="50000"/>
                  </a:schemeClr>
                </a:solidFill>
              </a:defRPr>
            </a:lvl1p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a:xfrm rot="21420000">
            <a:off x="-5559" y="4883024"/>
            <a:ext cx="4047239" cy="1195538"/>
          </a:xfrm>
        </p:spPr>
        <p:txBody>
          <a:bodyPr vert="horz" lIns="91440" tIns="45720" rIns="91440" bIns="45720" rtlCol="0" anchor="ctr"/>
          <a:lstStyle>
            <a:lvl1pPr algn="r">
              <a:defRPr lang="en-US" sz="4050" dirty="0"/>
            </a:lvl1pPr>
          </a:lstStyle>
          <a:p>
            <a:endParaRPr lang="en-US"/>
          </a:p>
        </p:txBody>
      </p:sp>
      <p:sp>
        <p:nvSpPr>
          <p:cNvPr id="6" name="Slide Number Placeholder 5"/>
          <p:cNvSpPr>
            <a:spLocks noGrp="1"/>
          </p:cNvSpPr>
          <p:nvPr>
            <p:ph type="sldNum" sz="quarter" idx="12"/>
          </p:nvPr>
        </p:nvSpPr>
        <p:spPr>
          <a:xfrm rot="21420000">
            <a:off x="9851757" y="3832648"/>
            <a:ext cx="907187" cy="498470"/>
          </a:xfrm>
        </p:spPr>
        <p:txBody>
          <a:bodyPr/>
          <a:lstStyle>
            <a:lvl1pPr>
              <a:defRPr sz="1800">
                <a:solidFill>
                  <a:schemeClr val="tx1">
                    <a:lumMod val="75000"/>
                    <a:lumOff val="25000"/>
                  </a:schemeClr>
                </a:solidFill>
              </a:defRPr>
            </a:lvl1pPr>
          </a:lstStyle>
          <a:p>
            <a:fld id="{B6F15528-21DE-4FAA-801E-634DDDAF4B2B}" type="slidenum">
              <a:rPr lang="en-US" smtClean="0"/>
              <a:pPr/>
              <a:t>‹#›</a:t>
            </a:fld>
            <a:endParaRPr lang="en-US"/>
          </a:p>
        </p:txBody>
      </p:sp>
      <p:sp>
        <p:nvSpPr>
          <p:cNvPr id="25" name="5-Point Star 24"/>
          <p:cNvSpPr/>
          <p:nvPr/>
        </p:nvSpPr>
        <p:spPr>
          <a:xfrm rot="21420000">
            <a:off x="4221385" y="5111356"/>
            <a:ext cx="515387"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122121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1"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21742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2"/>
            <a:ext cx="10394707" cy="3193487"/>
          </a:xfrm>
        </p:spPr>
        <p:txBody>
          <a:bodyPr anchor="b">
            <a:normAutofit/>
          </a:bodyPr>
          <a:lstStyle>
            <a:lvl1pPr algn="l">
              <a:defRPr sz="405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75904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3"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5"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9"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838768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7" y="2063396"/>
            <a:ext cx="4856159" cy="679994"/>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803"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2" y="2063396"/>
            <a:ext cx="4864491" cy="679994"/>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5993970"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60450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228846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22572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2700"/>
            </a:lvl1pPr>
          </a:lstStyle>
          <a:p>
            <a:r>
              <a:rPr lang="en-US"/>
              <a:t>Click to edit Master title style</a:t>
            </a:r>
            <a:endParaRPr lang="en-US" dirty="0"/>
          </a:p>
        </p:txBody>
      </p:sp>
      <p:sp>
        <p:nvSpPr>
          <p:cNvPr id="10" name="Content Placeholder 2"/>
          <p:cNvSpPr>
            <a:spLocks noGrp="1"/>
          </p:cNvSpPr>
          <p:nvPr>
            <p:ph sz="quarter" idx="13"/>
          </p:nvPr>
        </p:nvSpPr>
        <p:spPr>
          <a:xfrm>
            <a:off x="5046134" y="685802"/>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3" y="2709054"/>
            <a:ext cx="4126861" cy="2665533"/>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04954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6345303" cy="2023252"/>
          </a:xfrm>
        </p:spPr>
        <p:txBody>
          <a:bodyPr anchor="b">
            <a:normAutofit/>
          </a:bodyPr>
          <a:lstStyle>
            <a:lvl1pPr algn="ct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1" y="2"/>
            <a:ext cx="3598147" cy="5071533"/>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2" y="2709054"/>
            <a:ext cx="6345301" cy="2362481"/>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142505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4106333"/>
            <a:ext cx="10394708" cy="58884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2" y="685801"/>
            <a:ext cx="10392513" cy="3194903"/>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2958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0"/>
        <p:cNvGrpSpPr/>
        <p:nvPr/>
      </p:nvGrpSpPr>
      <p:grpSpPr>
        <a:xfrm>
          <a:off x="0" y="0"/>
          <a:ext cx="0" cy="0"/>
          <a:chOff x="0" y="0"/>
          <a:chExt cx="0" cy="0"/>
        </a:xfrm>
      </p:grpSpPr>
      <p:grpSp>
        <p:nvGrpSpPr>
          <p:cNvPr id="41" name="Google Shape;41;p6"/>
          <p:cNvGrpSpPr/>
          <p:nvPr/>
        </p:nvGrpSpPr>
        <p:grpSpPr>
          <a:xfrm>
            <a:off x="-7" y="-5"/>
            <a:ext cx="5176144" cy="2988452"/>
            <a:chOff x="-5" y="-4"/>
            <a:chExt cx="3882108" cy="2241339"/>
          </a:xfrm>
        </p:grpSpPr>
        <p:sp>
          <p:nvSpPr>
            <p:cNvPr id="42" name="Google Shape;42;p6"/>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6"/>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4" name="Google Shape;44;p6"/>
          <p:cNvGrpSpPr/>
          <p:nvPr/>
        </p:nvGrpSpPr>
        <p:grpSpPr>
          <a:xfrm>
            <a:off x="9300937" y="5188833"/>
            <a:ext cx="2890452" cy="1668827"/>
            <a:chOff x="6975702" y="3891625"/>
            <a:chExt cx="2167839" cy="1251620"/>
          </a:xfrm>
        </p:grpSpPr>
        <p:sp>
          <p:nvSpPr>
            <p:cNvPr id="45" name="Google Shape;45;p6"/>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6"/>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7" name="Google Shape;47;p6"/>
          <p:cNvSpPr txBox="1">
            <a:spLocks noGrp="1"/>
          </p:cNvSpPr>
          <p:nvPr>
            <p:ph type="title"/>
          </p:nvPr>
        </p:nvSpPr>
        <p:spPr>
          <a:xfrm>
            <a:off x="1140400" y="1114667"/>
            <a:ext cx="9911200" cy="6628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48" name="Google Shape;48;p6"/>
          <p:cNvSpPr txBox="1">
            <a:spLocks noGrp="1"/>
          </p:cNvSpPr>
          <p:nvPr>
            <p:ph type="body" idx="1"/>
          </p:nvPr>
        </p:nvSpPr>
        <p:spPr>
          <a:xfrm>
            <a:off x="1140367" y="2170533"/>
            <a:ext cx="4630800" cy="3827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333"/>
              </a:spcBef>
              <a:spcAft>
                <a:spcPts val="0"/>
              </a:spcAft>
              <a:buSzPts val="2000"/>
              <a:buChar char="⌾"/>
              <a:defRPr sz="2667"/>
            </a:lvl2pPr>
            <a:lvl3pPr marL="1828754" lvl="2" indent="-474121" rtl="0">
              <a:spcBef>
                <a:spcPts val="1333"/>
              </a:spcBef>
              <a:spcAft>
                <a:spcPts val="0"/>
              </a:spcAft>
              <a:buSzPts val="2000"/>
              <a:buChar char="•"/>
              <a:defRPr sz="2667"/>
            </a:lvl3pPr>
            <a:lvl4pPr marL="2438339" lvl="3" indent="-474121" rtl="0">
              <a:spcBef>
                <a:spcPts val="1333"/>
              </a:spcBef>
              <a:spcAft>
                <a:spcPts val="0"/>
              </a:spcAft>
              <a:buSzPts val="2000"/>
              <a:buChar char="●"/>
              <a:defRPr sz="2667"/>
            </a:lvl4pPr>
            <a:lvl5pPr marL="3047924" lvl="4" indent="-474121" rtl="0">
              <a:spcBef>
                <a:spcPts val="1333"/>
              </a:spcBef>
              <a:spcAft>
                <a:spcPts val="0"/>
              </a:spcAft>
              <a:buSzPts val="2000"/>
              <a:buChar char="○"/>
              <a:defRPr sz="2667"/>
            </a:lvl5pPr>
            <a:lvl6pPr marL="3657509" lvl="5" indent="-474121" rtl="0">
              <a:spcBef>
                <a:spcPts val="1333"/>
              </a:spcBef>
              <a:spcAft>
                <a:spcPts val="0"/>
              </a:spcAft>
              <a:buSzPts val="2000"/>
              <a:buChar char="■"/>
              <a:defRPr sz="2667"/>
            </a:lvl6pPr>
            <a:lvl7pPr marL="4267093" lvl="6" indent="-474121" rtl="0">
              <a:spcBef>
                <a:spcPts val="1333"/>
              </a:spcBef>
              <a:spcAft>
                <a:spcPts val="0"/>
              </a:spcAft>
              <a:buSzPts val="2000"/>
              <a:buChar char="●"/>
              <a:defRPr sz="2667"/>
            </a:lvl7pPr>
            <a:lvl8pPr marL="4876678" lvl="7" indent="-474121" rtl="0">
              <a:spcBef>
                <a:spcPts val="1333"/>
              </a:spcBef>
              <a:spcAft>
                <a:spcPts val="0"/>
              </a:spcAft>
              <a:buSzPts val="2000"/>
              <a:buChar char="○"/>
              <a:defRPr sz="2667"/>
            </a:lvl8pPr>
            <a:lvl9pPr marL="5486263" lvl="8" indent="-474121" rtl="0">
              <a:spcBef>
                <a:spcPts val="1333"/>
              </a:spcBef>
              <a:spcAft>
                <a:spcPts val="1333"/>
              </a:spcAft>
              <a:buSzPts val="2000"/>
              <a:buChar char="■"/>
              <a:defRPr sz="2667"/>
            </a:lvl9pPr>
          </a:lstStyle>
          <a:p>
            <a:pPr lvl="0"/>
            <a:r>
              <a:rPr lang="en-US"/>
              <a:t>Click to edit Master text styles</a:t>
            </a:r>
          </a:p>
        </p:txBody>
      </p:sp>
      <p:sp>
        <p:nvSpPr>
          <p:cNvPr id="49" name="Google Shape;49;p6"/>
          <p:cNvSpPr txBox="1">
            <a:spLocks noGrp="1"/>
          </p:cNvSpPr>
          <p:nvPr>
            <p:ph type="body" idx="2"/>
          </p:nvPr>
        </p:nvSpPr>
        <p:spPr>
          <a:xfrm>
            <a:off x="6420799" y="2170533"/>
            <a:ext cx="4630800" cy="3827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333"/>
              </a:spcBef>
              <a:spcAft>
                <a:spcPts val="0"/>
              </a:spcAft>
              <a:buSzPts val="2000"/>
              <a:buChar char="⌾"/>
              <a:defRPr sz="2667"/>
            </a:lvl2pPr>
            <a:lvl3pPr marL="1828754" lvl="2" indent="-474121" rtl="0">
              <a:spcBef>
                <a:spcPts val="1333"/>
              </a:spcBef>
              <a:spcAft>
                <a:spcPts val="0"/>
              </a:spcAft>
              <a:buSzPts val="2000"/>
              <a:buChar char="•"/>
              <a:defRPr sz="2667"/>
            </a:lvl3pPr>
            <a:lvl4pPr marL="2438339" lvl="3" indent="-474121" rtl="0">
              <a:spcBef>
                <a:spcPts val="1333"/>
              </a:spcBef>
              <a:spcAft>
                <a:spcPts val="0"/>
              </a:spcAft>
              <a:buSzPts val="2000"/>
              <a:buChar char="●"/>
              <a:defRPr sz="2667"/>
            </a:lvl4pPr>
            <a:lvl5pPr marL="3047924" lvl="4" indent="-474121" rtl="0">
              <a:spcBef>
                <a:spcPts val="1333"/>
              </a:spcBef>
              <a:spcAft>
                <a:spcPts val="0"/>
              </a:spcAft>
              <a:buSzPts val="2000"/>
              <a:buChar char="○"/>
              <a:defRPr sz="2667"/>
            </a:lvl5pPr>
            <a:lvl6pPr marL="3657509" lvl="5" indent="-474121" rtl="0">
              <a:spcBef>
                <a:spcPts val="1333"/>
              </a:spcBef>
              <a:spcAft>
                <a:spcPts val="0"/>
              </a:spcAft>
              <a:buSzPts val="2000"/>
              <a:buChar char="■"/>
              <a:defRPr sz="2667"/>
            </a:lvl6pPr>
            <a:lvl7pPr marL="4267093" lvl="6" indent="-474121" rtl="0">
              <a:spcBef>
                <a:spcPts val="1333"/>
              </a:spcBef>
              <a:spcAft>
                <a:spcPts val="0"/>
              </a:spcAft>
              <a:buSzPts val="2000"/>
              <a:buChar char="●"/>
              <a:defRPr sz="2667"/>
            </a:lvl7pPr>
            <a:lvl8pPr marL="4876678" lvl="7" indent="-474121" rtl="0">
              <a:spcBef>
                <a:spcPts val="1333"/>
              </a:spcBef>
              <a:spcAft>
                <a:spcPts val="0"/>
              </a:spcAft>
              <a:buSzPts val="2000"/>
              <a:buChar char="○"/>
              <a:defRPr sz="2667"/>
            </a:lvl8pPr>
            <a:lvl9pPr marL="5486263" lvl="8" indent="-474121" rtl="0">
              <a:spcBef>
                <a:spcPts val="1333"/>
              </a:spcBef>
              <a:spcAft>
                <a:spcPts val="1333"/>
              </a:spcAft>
              <a:buSzPts val="2000"/>
              <a:buChar char="■"/>
              <a:defRPr sz="2667"/>
            </a:lvl9pPr>
          </a:lstStyle>
          <a:p>
            <a:pPr lvl="0"/>
            <a:r>
              <a:rPr lang="en-US"/>
              <a:t>Click to edit Master text styles</a:t>
            </a:r>
          </a:p>
        </p:txBody>
      </p:sp>
      <p:sp>
        <p:nvSpPr>
          <p:cNvPr id="50" name="Google Shape;50;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104704688"/>
      </p:ext>
    </p:extLst>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2" y="685802"/>
            <a:ext cx="10396903" cy="3194903"/>
          </a:xfrm>
        </p:spPr>
        <p:txBody>
          <a:bodyPr anchor="ctr">
            <a:normAutofit/>
          </a:bodyPr>
          <a:lstStyle>
            <a:lvl1pPr algn="ct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685781" y="4106333"/>
            <a:ext cx="10394729" cy="1273606"/>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1380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3" y="685800"/>
            <a:ext cx="9525020" cy="2916704"/>
          </a:xfrm>
        </p:spPr>
        <p:txBody>
          <a:bodyPr anchor="ctr">
            <a:normAutofit/>
          </a:bodyPr>
          <a:lstStyle>
            <a:lvl1pPr algn="ct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550265" y="3610032"/>
            <a:ext cx="8667956" cy="377768"/>
          </a:xfrm>
        </p:spPr>
        <p:txBody>
          <a:bodyPr anchor="t">
            <a:normAutofit/>
          </a:bodyPr>
          <a:lstStyle>
            <a:lvl1pPr marL="0" indent="0" algn="r">
              <a:buNone/>
              <a:defRPr sz="1050">
                <a:solidFill>
                  <a:schemeClr val="tx1">
                    <a:lumMod val="50000"/>
                    <a:lumOff val="5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801" y="4106334"/>
            <a:ext cx="10396883" cy="1268252"/>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3" name="TextBox 12"/>
          <p:cNvSpPr txBox="1"/>
          <p:nvPr/>
        </p:nvSpPr>
        <p:spPr>
          <a:xfrm>
            <a:off x="685801" y="892628"/>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82528028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1" y="1723856"/>
            <a:ext cx="10394707" cy="2511835"/>
          </a:xfrm>
        </p:spPr>
        <p:txBody>
          <a:bodyPr anchor="b">
            <a:normAutofit/>
          </a:bodyPr>
          <a:lstStyle>
            <a:lvl1pPr algn="l">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685801" y="4247468"/>
            <a:ext cx="10394707" cy="1140644"/>
          </a:xfrm>
        </p:spPr>
        <p:txBody>
          <a:bodyPr anchor="t">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62859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1" y="685802"/>
            <a:ext cx="10394707"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3" y="2063395"/>
            <a:ext cx="3310128" cy="576262"/>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803" y="2639658"/>
            <a:ext cx="3310128" cy="273492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4234623" y="2063395"/>
            <a:ext cx="3310128" cy="576262"/>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497545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2"/>
            <a:ext cx="10396883"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7"/>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91840" y="4389289"/>
            <a:ext cx="3310128" cy="98529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4237411" y="3813025"/>
            <a:ext cx="3310128" cy="576262"/>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7"/>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339673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1"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767538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2"/>
            <a:ext cx="2264647"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2" y="685802"/>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922195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1/3/21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85780295"/>
      </p:ext>
    </p:extLst>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4562428"/>
      </p:ext>
    </p:extLst>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522097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1"/>
        <p:cNvGrpSpPr/>
        <p:nvPr/>
      </p:nvGrpSpPr>
      <p:grpSpPr>
        <a:xfrm>
          <a:off x="0" y="0"/>
          <a:ext cx="0" cy="0"/>
          <a:chOff x="0" y="0"/>
          <a:chExt cx="0" cy="0"/>
        </a:xfrm>
      </p:grpSpPr>
      <p:grpSp>
        <p:nvGrpSpPr>
          <p:cNvPr id="52" name="Google Shape;52;p7"/>
          <p:cNvGrpSpPr/>
          <p:nvPr/>
        </p:nvGrpSpPr>
        <p:grpSpPr>
          <a:xfrm>
            <a:off x="-7" y="-5"/>
            <a:ext cx="5176144" cy="2988452"/>
            <a:chOff x="-5" y="-4"/>
            <a:chExt cx="3882108" cy="2241339"/>
          </a:xfrm>
        </p:grpSpPr>
        <p:sp>
          <p:nvSpPr>
            <p:cNvPr id="53" name="Google Shape;53;p7"/>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7"/>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5" name="Google Shape;55;p7"/>
          <p:cNvGrpSpPr/>
          <p:nvPr/>
        </p:nvGrpSpPr>
        <p:grpSpPr>
          <a:xfrm>
            <a:off x="9300937" y="5188833"/>
            <a:ext cx="2890452" cy="1668827"/>
            <a:chOff x="6975702" y="3891625"/>
            <a:chExt cx="2167839" cy="1251620"/>
          </a:xfrm>
        </p:grpSpPr>
        <p:sp>
          <p:nvSpPr>
            <p:cNvPr id="56" name="Google Shape;56;p7"/>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7"/>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8" name="Google Shape;58;p7"/>
          <p:cNvSpPr txBox="1">
            <a:spLocks noGrp="1"/>
          </p:cNvSpPr>
          <p:nvPr>
            <p:ph type="title"/>
          </p:nvPr>
        </p:nvSpPr>
        <p:spPr>
          <a:xfrm>
            <a:off x="1140400" y="1114667"/>
            <a:ext cx="9911200" cy="6628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59" name="Google Shape;59;p7"/>
          <p:cNvSpPr txBox="1">
            <a:spLocks noGrp="1"/>
          </p:cNvSpPr>
          <p:nvPr>
            <p:ph type="body" idx="1"/>
          </p:nvPr>
        </p:nvSpPr>
        <p:spPr>
          <a:xfrm>
            <a:off x="1140400" y="2170533"/>
            <a:ext cx="3087600" cy="38272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60" name="Google Shape;60;p7"/>
          <p:cNvSpPr txBox="1">
            <a:spLocks noGrp="1"/>
          </p:cNvSpPr>
          <p:nvPr>
            <p:ph type="body" idx="2"/>
          </p:nvPr>
        </p:nvSpPr>
        <p:spPr>
          <a:xfrm>
            <a:off x="4552265" y="2170533"/>
            <a:ext cx="3087600" cy="38272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61" name="Google Shape;61;p7"/>
          <p:cNvSpPr txBox="1">
            <a:spLocks noGrp="1"/>
          </p:cNvSpPr>
          <p:nvPr>
            <p:ph type="body" idx="3"/>
          </p:nvPr>
        </p:nvSpPr>
        <p:spPr>
          <a:xfrm>
            <a:off x="7964129" y="2170533"/>
            <a:ext cx="3087600" cy="38272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62" name="Google Shape;62;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928975321"/>
      </p:ext>
    </p:extLst>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2684650"/>
      </p:ext>
    </p:extLst>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503173"/>
      </p:ext>
    </p:extLst>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26853551"/>
      </p:ext>
    </p:extLst>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91846625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055844"/>
      </p:ext>
    </p:extLst>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18638"/>
      </p:ext>
    </p:extLst>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57117227"/>
      </p:ext>
    </p:extLst>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52824258"/>
      </p:ext>
    </p:extLst>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1"/>
            </a:gs>
            <a:gs pos="100000">
              <a:srgbClr val="D1F6FF"/>
            </a:gs>
          </a:gsLst>
          <a:path path="circle">
            <a:fillToRect l="100000" t="100000"/>
          </a:path>
          <a:tileRect r="-100000" b="-100000"/>
        </a:gradFill>
        <a:effectLst/>
      </p:bgPr>
    </p:bg>
    <p:spTree>
      <p:nvGrpSpPr>
        <p:cNvPr id="1" name="Shape 15"/>
        <p:cNvGrpSpPr/>
        <p:nvPr/>
      </p:nvGrpSpPr>
      <p:grpSpPr>
        <a:xfrm>
          <a:off x="0" y="0"/>
          <a:ext cx="0" cy="0"/>
          <a:chOff x="0" y="0"/>
          <a:chExt cx="0" cy="0"/>
        </a:xfrm>
      </p:grpSpPr>
      <p:sp>
        <p:nvSpPr>
          <p:cNvPr id="20" name="Google Shape;20;p3"/>
          <p:cNvSpPr txBox="1">
            <a:spLocks noGrp="1"/>
          </p:cNvSpPr>
          <p:nvPr>
            <p:ph type="ctrTitle"/>
          </p:nvPr>
        </p:nvSpPr>
        <p:spPr>
          <a:xfrm>
            <a:off x="914400" y="2224201"/>
            <a:ext cx="10363200" cy="17488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6400">
                <a:solidFill>
                  <a:schemeClr val="accent2"/>
                </a:solidFill>
              </a:defRPr>
            </a:lvl1pPr>
            <a:lvl2pPr lvl="1" rtl="0">
              <a:spcBef>
                <a:spcPts val="0"/>
              </a:spcBef>
              <a:spcAft>
                <a:spcPts val="0"/>
              </a:spcAft>
              <a:buClr>
                <a:schemeClr val="accent2"/>
              </a:buClr>
              <a:buSzPts val="4800"/>
              <a:buNone/>
              <a:defRPr sz="6400">
                <a:solidFill>
                  <a:schemeClr val="accent2"/>
                </a:solidFill>
              </a:defRPr>
            </a:lvl2pPr>
            <a:lvl3pPr lvl="2" rtl="0">
              <a:spcBef>
                <a:spcPts val="0"/>
              </a:spcBef>
              <a:spcAft>
                <a:spcPts val="0"/>
              </a:spcAft>
              <a:buClr>
                <a:schemeClr val="accent2"/>
              </a:buClr>
              <a:buSzPts val="4800"/>
              <a:buNone/>
              <a:defRPr sz="6400">
                <a:solidFill>
                  <a:schemeClr val="accent2"/>
                </a:solidFill>
              </a:defRPr>
            </a:lvl3pPr>
            <a:lvl4pPr lvl="3" rtl="0">
              <a:spcBef>
                <a:spcPts val="0"/>
              </a:spcBef>
              <a:spcAft>
                <a:spcPts val="0"/>
              </a:spcAft>
              <a:buClr>
                <a:schemeClr val="accent2"/>
              </a:buClr>
              <a:buSzPts val="4800"/>
              <a:buNone/>
              <a:defRPr sz="6400">
                <a:solidFill>
                  <a:schemeClr val="accent2"/>
                </a:solidFill>
              </a:defRPr>
            </a:lvl4pPr>
            <a:lvl5pPr lvl="4" rtl="0">
              <a:spcBef>
                <a:spcPts val="0"/>
              </a:spcBef>
              <a:spcAft>
                <a:spcPts val="0"/>
              </a:spcAft>
              <a:buClr>
                <a:schemeClr val="accent2"/>
              </a:buClr>
              <a:buSzPts val="4800"/>
              <a:buNone/>
              <a:defRPr sz="6400">
                <a:solidFill>
                  <a:schemeClr val="accent2"/>
                </a:solidFill>
              </a:defRPr>
            </a:lvl5pPr>
            <a:lvl6pPr lvl="5" rtl="0">
              <a:spcBef>
                <a:spcPts val="0"/>
              </a:spcBef>
              <a:spcAft>
                <a:spcPts val="0"/>
              </a:spcAft>
              <a:buClr>
                <a:schemeClr val="accent2"/>
              </a:buClr>
              <a:buSzPts val="4800"/>
              <a:buNone/>
              <a:defRPr sz="6400">
                <a:solidFill>
                  <a:schemeClr val="accent2"/>
                </a:solidFill>
              </a:defRPr>
            </a:lvl6pPr>
            <a:lvl7pPr lvl="6" rtl="0">
              <a:spcBef>
                <a:spcPts val="0"/>
              </a:spcBef>
              <a:spcAft>
                <a:spcPts val="0"/>
              </a:spcAft>
              <a:buClr>
                <a:schemeClr val="accent2"/>
              </a:buClr>
              <a:buSzPts val="4800"/>
              <a:buNone/>
              <a:defRPr sz="6400">
                <a:solidFill>
                  <a:schemeClr val="accent2"/>
                </a:solidFill>
              </a:defRPr>
            </a:lvl7pPr>
            <a:lvl8pPr lvl="7" rtl="0">
              <a:spcBef>
                <a:spcPts val="0"/>
              </a:spcBef>
              <a:spcAft>
                <a:spcPts val="0"/>
              </a:spcAft>
              <a:buClr>
                <a:schemeClr val="accent2"/>
              </a:buClr>
              <a:buSzPts val="4800"/>
              <a:buNone/>
              <a:defRPr sz="6400">
                <a:solidFill>
                  <a:schemeClr val="accent2"/>
                </a:solidFill>
              </a:defRPr>
            </a:lvl8pPr>
            <a:lvl9pPr lvl="8" rtl="0">
              <a:spcBef>
                <a:spcPts val="0"/>
              </a:spcBef>
              <a:spcAft>
                <a:spcPts val="0"/>
              </a:spcAft>
              <a:buClr>
                <a:schemeClr val="accent2"/>
              </a:buClr>
              <a:buSzPts val="4800"/>
              <a:buNone/>
              <a:defRPr sz="6400">
                <a:solidFill>
                  <a:schemeClr val="accent2"/>
                </a:solidFill>
              </a:defRPr>
            </a:lvl9pPr>
          </a:lstStyle>
          <a:p>
            <a:r>
              <a:rPr lang="en-US"/>
              <a:t>Click to edit Master title style</a:t>
            </a:r>
            <a:endParaRPr/>
          </a:p>
        </p:txBody>
      </p:sp>
      <p:sp>
        <p:nvSpPr>
          <p:cNvPr id="21" name="Google Shape;21;p3"/>
          <p:cNvSpPr txBox="1">
            <a:spLocks noGrp="1"/>
          </p:cNvSpPr>
          <p:nvPr>
            <p:ph type="subTitle" idx="1"/>
          </p:nvPr>
        </p:nvSpPr>
        <p:spPr>
          <a:xfrm>
            <a:off x="914400" y="4102203"/>
            <a:ext cx="10363200" cy="5316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4000"/>
            </a:lvl2pPr>
            <a:lvl3pPr lvl="2" rtl="0">
              <a:spcBef>
                <a:spcPts val="800"/>
              </a:spcBef>
              <a:spcAft>
                <a:spcPts val="0"/>
              </a:spcAft>
              <a:buSzPts val="3000"/>
              <a:buNone/>
              <a:defRPr sz="4000"/>
            </a:lvl3pPr>
            <a:lvl4pPr lvl="3" rtl="0">
              <a:spcBef>
                <a:spcPts val="800"/>
              </a:spcBef>
              <a:spcAft>
                <a:spcPts val="0"/>
              </a:spcAft>
              <a:buSzPts val="3000"/>
              <a:buNone/>
              <a:defRPr sz="4000"/>
            </a:lvl4pPr>
            <a:lvl5pPr lvl="4" rtl="0">
              <a:spcBef>
                <a:spcPts val="800"/>
              </a:spcBef>
              <a:spcAft>
                <a:spcPts val="0"/>
              </a:spcAft>
              <a:buSzPts val="3000"/>
              <a:buNone/>
              <a:defRPr sz="4000"/>
            </a:lvl5pPr>
            <a:lvl6pPr lvl="5" rtl="0">
              <a:spcBef>
                <a:spcPts val="800"/>
              </a:spcBef>
              <a:spcAft>
                <a:spcPts val="0"/>
              </a:spcAft>
              <a:buSzPts val="3000"/>
              <a:buNone/>
              <a:defRPr sz="4000"/>
            </a:lvl6pPr>
            <a:lvl7pPr lvl="6" rtl="0">
              <a:spcBef>
                <a:spcPts val="800"/>
              </a:spcBef>
              <a:spcAft>
                <a:spcPts val="0"/>
              </a:spcAft>
              <a:buSzPts val="3000"/>
              <a:buNone/>
              <a:defRPr sz="4000"/>
            </a:lvl7pPr>
            <a:lvl8pPr lvl="7" rtl="0">
              <a:spcBef>
                <a:spcPts val="800"/>
              </a:spcBef>
              <a:spcAft>
                <a:spcPts val="0"/>
              </a:spcAft>
              <a:buSzPts val="3000"/>
              <a:buNone/>
              <a:defRPr sz="4000"/>
            </a:lvl8pPr>
            <a:lvl9pPr lvl="8" rtl="0">
              <a:spcBef>
                <a:spcPts val="800"/>
              </a:spcBef>
              <a:spcAft>
                <a:spcPts val="800"/>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9133114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1/3/21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5918404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
        <p:cNvGrpSpPr/>
        <p:nvPr/>
      </p:nvGrpSpPr>
      <p:grpSpPr>
        <a:xfrm>
          <a:off x="0" y="0"/>
          <a:ext cx="0" cy="0"/>
          <a:chOff x="0" y="0"/>
          <a:chExt cx="0" cy="0"/>
        </a:xfrm>
      </p:grpSpPr>
      <p:grpSp>
        <p:nvGrpSpPr>
          <p:cNvPr id="64" name="Google Shape;64;p8"/>
          <p:cNvGrpSpPr/>
          <p:nvPr/>
        </p:nvGrpSpPr>
        <p:grpSpPr>
          <a:xfrm>
            <a:off x="-7" y="-5"/>
            <a:ext cx="5176144" cy="2988452"/>
            <a:chOff x="-5" y="-4"/>
            <a:chExt cx="3882108" cy="2241339"/>
          </a:xfrm>
        </p:grpSpPr>
        <p:sp>
          <p:nvSpPr>
            <p:cNvPr id="65" name="Google Shape;65;p8"/>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8"/>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7" name="Google Shape;67;p8"/>
          <p:cNvGrpSpPr/>
          <p:nvPr/>
        </p:nvGrpSpPr>
        <p:grpSpPr>
          <a:xfrm>
            <a:off x="9300937" y="5188833"/>
            <a:ext cx="2890452" cy="1668827"/>
            <a:chOff x="6975702" y="3891625"/>
            <a:chExt cx="2167839" cy="1251620"/>
          </a:xfrm>
        </p:grpSpPr>
        <p:sp>
          <p:nvSpPr>
            <p:cNvPr id="68" name="Google Shape;68;p8"/>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8"/>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0" name="Google Shape;70;p8"/>
          <p:cNvSpPr txBox="1">
            <a:spLocks noGrp="1"/>
          </p:cNvSpPr>
          <p:nvPr>
            <p:ph type="title"/>
          </p:nvPr>
        </p:nvSpPr>
        <p:spPr>
          <a:xfrm>
            <a:off x="1140400" y="1114667"/>
            <a:ext cx="9911200" cy="6628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71" name="Google Shape;71;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4210933191"/>
      </p:ext>
    </p:extLst>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7542024"/>
      </p:ext>
    </p:extLst>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5660535"/>
      </p:ext>
    </p:extLst>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05970804"/>
      </p:ext>
    </p:extLst>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08338808"/>
      </p:ext>
    </p:extLst>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94780839"/>
      </p:ext>
    </p:extLst>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0830211"/>
      </p:ext>
    </p:extLst>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022084"/>
      </p:ext>
    </p:extLst>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919460"/>
      </p:ext>
    </p:extLst>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16380508"/>
      </p:ext>
    </p:extLst>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1/3/21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331492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2"/>
        <p:cNvGrpSpPr/>
        <p:nvPr/>
      </p:nvGrpSpPr>
      <p:grpSpPr>
        <a:xfrm>
          <a:off x="0" y="0"/>
          <a:ext cx="0" cy="0"/>
          <a:chOff x="0" y="0"/>
          <a:chExt cx="0" cy="0"/>
        </a:xfrm>
      </p:grpSpPr>
      <p:grpSp>
        <p:nvGrpSpPr>
          <p:cNvPr id="73" name="Google Shape;73;p9"/>
          <p:cNvGrpSpPr/>
          <p:nvPr/>
        </p:nvGrpSpPr>
        <p:grpSpPr>
          <a:xfrm>
            <a:off x="9300937" y="5188833"/>
            <a:ext cx="2890452" cy="1668827"/>
            <a:chOff x="6975702" y="3891625"/>
            <a:chExt cx="2167839" cy="1251620"/>
          </a:xfrm>
        </p:grpSpPr>
        <p:sp>
          <p:nvSpPr>
            <p:cNvPr id="74" name="Google Shape;74;p9"/>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9"/>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6" name="Google Shape;76;p9"/>
          <p:cNvSpPr txBox="1">
            <a:spLocks noGrp="1"/>
          </p:cNvSpPr>
          <p:nvPr>
            <p:ph type="body" idx="1"/>
          </p:nvPr>
        </p:nvSpPr>
        <p:spPr>
          <a:xfrm>
            <a:off x="1140400" y="5875067"/>
            <a:ext cx="9911200" cy="458000"/>
          </a:xfrm>
          <a:prstGeom prst="rect">
            <a:avLst/>
          </a:prstGeom>
        </p:spPr>
        <p:txBody>
          <a:bodyPr spcFirstLastPara="1" wrap="square" lIns="0" tIns="0" rIns="0" bIns="0" anchor="t" anchorCtr="0">
            <a:noAutofit/>
          </a:bodyPr>
          <a:lstStyle>
            <a:lvl1pPr marL="609585" lvl="0" indent="-304792" rtl="0">
              <a:spcBef>
                <a:spcPts val="0"/>
              </a:spcBef>
              <a:spcAft>
                <a:spcPts val="1333"/>
              </a:spcAft>
              <a:buSzPts val="1800"/>
              <a:buNone/>
              <a:defRPr sz="2400"/>
            </a:lvl1pPr>
          </a:lstStyle>
          <a:p>
            <a:pPr lvl="0"/>
            <a:r>
              <a:rPr lang="en-US"/>
              <a:t>Click to edit Master text styles</a:t>
            </a:r>
          </a:p>
        </p:txBody>
      </p:sp>
      <p:sp>
        <p:nvSpPr>
          <p:cNvPr id="77" name="Google Shape;7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080524566"/>
      </p:ext>
    </p:extLst>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8007903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37000">
              <a:schemeClr val="dk2"/>
            </a:gs>
            <a:gs pos="100000">
              <a:schemeClr val="dk2"/>
            </a:gs>
          </a:gsLst>
          <a:lin ang="10800025" scaled="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1" y="-17"/>
            <a:ext cx="10281021" cy="6856029"/>
            <a:chOff x="-8" y="-13"/>
            <a:chExt cx="7710766" cy="5142022"/>
          </a:xfrm>
        </p:grpSpPr>
        <p:sp>
          <p:nvSpPr>
            <p:cNvPr id="11" name="Google Shape;11;p2"/>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2"/>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7" name="Google Shape;17;p2"/>
          <p:cNvSpPr txBox="1">
            <a:spLocks noGrp="1"/>
          </p:cNvSpPr>
          <p:nvPr>
            <p:ph type="ctrTitle"/>
          </p:nvPr>
        </p:nvSpPr>
        <p:spPr>
          <a:xfrm>
            <a:off x="914400" y="878100"/>
            <a:ext cx="4826800" cy="5101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800"/>
              <a:buNone/>
              <a:defRPr sz="6400"/>
            </a:lvl1pPr>
            <a:lvl2pPr lvl="1" rtl="0">
              <a:lnSpc>
                <a:spcPct val="100000"/>
              </a:lnSpc>
              <a:spcBef>
                <a:spcPts val="0"/>
              </a:spcBef>
              <a:spcAft>
                <a:spcPts val="0"/>
              </a:spcAft>
              <a:buSzPts val="4800"/>
              <a:buNone/>
              <a:defRPr sz="6400"/>
            </a:lvl2pPr>
            <a:lvl3pPr lvl="2" rtl="0">
              <a:lnSpc>
                <a:spcPct val="100000"/>
              </a:lnSpc>
              <a:spcBef>
                <a:spcPts val="0"/>
              </a:spcBef>
              <a:spcAft>
                <a:spcPts val="0"/>
              </a:spcAft>
              <a:buSzPts val="4800"/>
              <a:buNone/>
              <a:defRPr sz="6400"/>
            </a:lvl3pPr>
            <a:lvl4pPr lvl="3" rtl="0">
              <a:lnSpc>
                <a:spcPct val="100000"/>
              </a:lnSpc>
              <a:spcBef>
                <a:spcPts val="0"/>
              </a:spcBef>
              <a:spcAft>
                <a:spcPts val="0"/>
              </a:spcAft>
              <a:buSzPts val="4800"/>
              <a:buNone/>
              <a:defRPr sz="6400"/>
            </a:lvl4pPr>
            <a:lvl5pPr lvl="4" rtl="0">
              <a:lnSpc>
                <a:spcPct val="100000"/>
              </a:lnSpc>
              <a:spcBef>
                <a:spcPts val="0"/>
              </a:spcBef>
              <a:spcAft>
                <a:spcPts val="0"/>
              </a:spcAft>
              <a:buSzPts val="4800"/>
              <a:buNone/>
              <a:defRPr sz="6400"/>
            </a:lvl5pPr>
            <a:lvl6pPr lvl="5" rtl="0">
              <a:lnSpc>
                <a:spcPct val="100000"/>
              </a:lnSpc>
              <a:spcBef>
                <a:spcPts val="0"/>
              </a:spcBef>
              <a:spcAft>
                <a:spcPts val="0"/>
              </a:spcAft>
              <a:buSzPts val="4800"/>
              <a:buNone/>
              <a:defRPr sz="6400"/>
            </a:lvl6pPr>
            <a:lvl7pPr lvl="6" rtl="0">
              <a:lnSpc>
                <a:spcPct val="100000"/>
              </a:lnSpc>
              <a:spcBef>
                <a:spcPts val="0"/>
              </a:spcBef>
              <a:spcAft>
                <a:spcPts val="0"/>
              </a:spcAft>
              <a:buSzPts val="4800"/>
              <a:buNone/>
              <a:defRPr sz="6400"/>
            </a:lvl7pPr>
            <a:lvl8pPr lvl="7" rtl="0">
              <a:lnSpc>
                <a:spcPct val="100000"/>
              </a:lnSpc>
              <a:spcBef>
                <a:spcPts val="0"/>
              </a:spcBef>
              <a:spcAft>
                <a:spcPts val="0"/>
              </a:spcAft>
              <a:buSzPts val="4800"/>
              <a:buNone/>
              <a:defRPr sz="6400"/>
            </a:lvl8pPr>
            <a:lvl9pPr lvl="8" rtl="0">
              <a:lnSpc>
                <a:spcPct val="100000"/>
              </a:lnSpc>
              <a:spcBef>
                <a:spcPts val="0"/>
              </a:spcBef>
              <a:spcAft>
                <a:spcPts val="0"/>
              </a:spcAft>
              <a:buSzPts val="4800"/>
              <a:buNone/>
              <a:defRPr sz="6400"/>
            </a:lvl9pPr>
          </a:lstStyle>
          <a:p>
            <a:endParaRPr/>
          </a:p>
        </p:txBody>
      </p:sp>
    </p:spTree>
    <p:extLst>
      <p:ext uri="{BB962C8B-B14F-4D97-AF65-F5344CB8AC3E}">
        <p14:creationId xmlns:p14="http://schemas.microsoft.com/office/powerpoint/2010/main" val="194186590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1"/>
            </a:gs>
            <a:gs pos="37000">
              <a:schemeClr val="dk2"/>
            </a:gs>
            <a:gs pos="100000">
              <a:schemeClr val="dk2"/>
            </a:gs>
          </a:gsLst>
          <a:lin ang="10800025"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a:off x="-10" y="-20"/>
            <a:ext cx="11928345" cy="6856029"/>
            <a:chOff x="-8" y="-15"/>
            <a:chExt cx="8946259" cy="5142022"/>
          </a:xfrm>
        </p:grpSpPr>
        <p:sp>
          <p:nvSpPr>
            <p:cNvPr id="20" name="Google Shape;20;p3"/>
            <p:cNvSpPr/>
            <p:nvPr/>
          </p:nvSpPr>
          <p:spPr>
            <a:xfrm>
              <a:off x="-8" y="-15"/>
              <a:ext cx="8946259" cy="5142022"/>
            </a:xfrm>
            <a:custGeom>
              <a:avLst/>
              <a:gdLst/>
              <a:ahLst/>
              <a:cxnLst/>
              <a:rect l="l" t="t" r="r" b="b"/>
              <a:pathLst>
                <a:path w="3976115" h="2285343" extrusionOk="0">
                  <a:moveTo>
                    <a:pt x="3715113" y="1727704"/>
                  </a:moveTo>
                  <a:cubicBezTo>
                    <a:pt x="3553145" y="1479660"/>
                    <a:pt x="3183314" y="1298028"/>
                    <a:pt x="3214303" y="961828"/>
                  </a:cubicBezTo>
                  <a:cubicBezTo>
                    <a:pt x="3275164" y="519540"/>
                    <a:pt x="4004911" y="481834"/>
                    <a:pt x="3975235" y="0"/>
                  </a:cubicBezTo>
                  <a:lnTo>
                    <a:pt x="0" y="0"/>
                  </a:lnTo>
                  <a:lnTo>
                    <a:pt x="0" y="2285343"/>
                  </a:lnTo>
                  <a:lnTo>
                    <a:pt x="3797837" y="2285343"/>
                  </a:lnTo>
                  <a:cubicBezTo>
                    <a:pt x="3851674" y="2096210"/>
                    <a:pt x="3821539" y="1893038"/>
                    <a:pt x="3715113" y="1727704"/>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3"/>
            <p:cNvSpPr/>
            <p:nvPr/>
          </p:nvSpPr>
          <p:spPr>
            <a:xfrm>
              <a:off x="-8" y="279"/>
              <a:ext cx="8777943" cy="5141725"/>
            </a:xfrm>
            <a:custGeom>
              <a:avLst/>
              <a:gdLst/>
              <a:ahLst/>
              <a:cxnLst/>
              <a:rect l="l" t="t" r="r" b="b"/>
              <a:pathLst>
                <a:path w="3901308" h="2285211" extrusionOk="0">
                  <a:moveTo>
                    <a:pt x="3708416" y="1627264"/>
                  </a:moveTo>
                  <a:cubicBezTo>
                    <a:pt x="3572709" y="1407927"/>
                    <a:pt x="3290527" y="1355375"/>
                    <a:pt x="3101311" y="1197194"/>
                  </a:cubicBezTo>
                  <a:cubicBezTo>
                    <a:pt x="2819851" y="972075"/>
                    <a:pt x="2929822" y="645861"/>
                    <a:pt x="3238200" y="512379"/>
                  </a:cubicBezTo>
                  <a:cubicBezTo>
                    <a:pt x="3501671" y="404123"/>
                    <a:pt x="3817403" y="307231"/>
                    <a:pt x="3901309" y="0"/>
                  </a:cubicBezTo>
                  <a:lnTo>
                    <a:pt x="0" y="0"/>
                  </a:lnTo>
                  <a:lnTo>
                    <a:pt x="0" y="2285212"/>
                  </a:lnTo>
                  <a:lnTo>
                    <a:pt x="3706316" y="2285212"/>
                  </a:lnTo>
                  <a:cubicBezTo>
                    <a:pt x="3772955" y="2075136"/>
                    <a:pt x="3829155" y="1827421"/>
                    <a:pt x="3708416" y="162726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3"/>
            <p:cNvSpPr/>
            <p:nvPr/>
          </p:nvSpPr>
          <p:spPr>
            <a:xfrm>
              <a:off x="-8" y="-15"/>
              <a:ext cx="8089742" cy="5142022"/>
            </a:xfrm>
            <a:custGeom>
              <a:avLst/>
              <a:gdLst/>
              <a:ahLst/>
              <a:cxnLst/>
              <a:rect l="l" t="t" r="r" b="b"/>
              <a:pathLst>
                <a:path w="3595441" h="2285343" extrusionOk="0">
                  <a:moveTo>
                    <a:pt x="3552685" y="1939028"/>
                  </a:moveTo>
                  <a:cubicBezTo>
                    <a:pt x="3582951" y="1866769"/>
                    <a:pt x="3608688" y="1786430"/>
                    <a:pt x="3587941" y="1710756"/>
                  </a:cubicBezTo>
                  <a:cubicBezTo>
                    <a:pt x="3534498" y="1533394"/>
                    <a:pt x="3320006" y="1508301"/>
                    <a:pt x="3174975" y="1437027"/>
                  </a:cubicBezTo>
                  <a:cubicBezTo>
                    <a:pt x="2668322" y="1141424"/>
                    <a:pt x="2837184" y="491490"/>
                    <a:pt x="3386710" y="375811"/>
                  </a:cubicBezTo>
                  <a:cubicBezTo>
                    <a:pt x="3539619" y="223214"/>
                    <a:pt x="3233605" y="269393"/>
                    <a:pt x="3231504" y="0"/>
                  </a:cubicBezTo>
                  <a:lnTo>
                    <a:pt x="0" y="0"/>
                  </a:lnTo>
                  <a:lnTo>
                    <a:pt x="0" y="2285343"/>
                  </a:lnTo>
                  <a:lnTo>
                    <a:pt x="3529771" y="2285343"/>
                  </a:lnTo>
                  <a:cubicBezTo>
                    <a:pt x="3445799" y="2181620"/>
                    <a:pt x="3505348" y="2046627"/>
                    <a:pt x="3552685" y="193902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3"/>
            <p:cNvSpPr/>
            <p:nvPr/>
          </p:nvSpPr>
          <p:spPr>
            <a:xfrm>
              <a:off x="-8" y="-15"/>
              <a:ext cx="7722567" cy="5142022"/>
            </a:xfrm>
            <a:custGeom>
              <a:avLst/>
              <a:gdLst/>
              <a:ahLst/>
              <a:cxnLst/>
              <a:rect l="l" t="t" r="r" b="b"/>
              <a:pathLst>
                <a:path w="3432252" h="2285343" extrusionOk="0">
                  <a:moveTo>
                    <a:pt x="3391175" y="1610448"/>
                  </a:moveTo>
                  <a:cubicBezTo>
                    <a:pt x="3154820" y="1398993"/>
                    <a:pt x="2585794" y="1926152"/>
                    <a:pt x="2757348" y="1289817"/>
                  </a:cubicBezTo>
                  <a:cubicBezTo>
                    <a:pt x="2798382" y="1034087"/>
                    <a:pt x="2836134" y="949413"/>
                    <a:pt x="2744218" y="711748"/>
                  </a:cubicBezTo>
                  <a:cubicBezTo>
                    <a:pt x="2699901" y="597119"/>
                    <a:pt x="2750258" y="443405"/>
                    <a:pt x="2854123" y="377781"/>
                  </a:cubicBezTo>
                  <a:cubicBezTo>
                    <a:pt x="2907894" y="343820"/>
                    <a:pt x="2975649" y="340667"/>
                    <a:pt x="3033622" y="314391"/>
                  </a:cubicBezTo>
                  <a:cubicBezTo>
                    <a:pt x="3146810" y="262956"/>
                    <a:pt x="3198151" y="113643"/>
                    <a:pt x="3154032" y="0"/>
                  </a:cubicBezTo>
                  <a:lnTo>
                    <a:pt x="0" y="0"/>
                  </a:lnTo>
                  <a:lnTo>
                    <a:pt x="0" y="2285343"/>
                  </a:lnTo>
                  <a:lnTo>
                    <a:pt x="3248902" y="2285343"/>
                  </a:lnTo>
                  <a:cubicBezTo>
                    <a:pt x="3296108" y="2104303"/>
                    <a:pt x="3524059" y="1769220"/>
                    <a:pt x="3391175" y="16104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3"/>
            <p:cNvSpPr/>
            <p:nvPr/>
          </p:nvSpPr>
          <p:spPr>
            <a:xfrm>
              <a:off x="-8" y="279"/>
              <a:ext cx="7515353" cy="5141725"/>
            </a:xfrm>
            <a:custGeom>
              <a:avLst/>
              <a:gdLst/>
              <a:ahLst/>
              <a:cxnLst/>
              <a:rect l="l" t="t" r="r" b="b"/>
              <a:pathLst>
                <a:path w="3340157" h="2285211" extrusionOk="0">
                  <a:moveTo>
                    <a:pt x="3332546" y="1708063"/>
                  </a:moveTo>
                  <a:cubicBezTo>
                    <a:pt x="3232751" y="1497856"/>
                    <a:pt x="2822478" y="1757067"/>
                    <a:pt x="2658145" y="1700246"/>
                  </a:cubicBezTo>
                  <a:cubicBezTo>
                    <a:pt x="2602077" y="1669043"/>
                    <a:pt x="2603390" y="1587391"/>
                    <a:pt x="2617571" y="1524788"/>
                  </a:cubicBezTo>
                  <a:cubicBezTo>
                    <a:pt x="2805211" y="813501"/>
                    <a:pt x="2305910" y="683961"/>
                    <a:pt x="2591309" y="305851"/>
                  </a:cubicBezTo>
                  <a:cubicBezTo>
                    <a:pt x="2667271" y="248438"/>
                    <a:pt x="2771859" y="256978"/>
                    <a:pt x="2867057" y="253299"/>
                  </a:cubicBezTo>
                  <a:cubicBezTo>
                    <a:pt x="3011497" y="258160"/>
                    <a:pt x="3169526" y="147013"/>
                    <a:pt x="3083716" y="0"/>
                  </a:cubicBezTo>
                  <a:lnTo>
                    <a:pt x="0" y="0"/>
                  </a:lnTo>
                  <a:lnTo>
                    <a:pt x="0" y="2285212"/>
                  </a:lnTo>
                  <a:lnTo>
                    <a:pt x="2966654" y="2285212"/>
                  </a:lnTo>
                  <a:lnTo>
                    <a:pt x="3265185" y="1907496"/>
                  </a:lnTo>
                  <a:cubicBezTo>
                    <a:pt x="3310814" y="1849755"/>
                    <a:pt x="3359202" y="1776708"/>
                    <a:pt x="3332546" y="170806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3"/>
            <p:cNvSpPr/>
            <p:nvPr/>
          </p:nvSpPr>
          <p:spPr>
            <a:xfrm>
              <a:off x="-8" y="-15"/>
              <a:ext cx="6899245" cy="5142022"/>
            </a:xfrm>
            <a:custGeom>
              <a:avLst/>
              <a:gdLst/>
              <a:ahLst/>
              <a:cxnLst/>
              <a:rect l="l" t="t" r="r" b="b"/>
              <a:pathLst>
                <a:path w="3066331" h="2285343" extrusionOk="0">
                  <a:moveTo>
                    <a:pt x="2774025" y="2159416"/>
                  </a:moveTo>
                  <a:cubicBezTo>
                    <a:pt x="2884784" y="2071195"/>
                    <a:pt x="3113261" y="1994798"/>
                    <a:pt x="3057783" y="1815794"/>
                  </a:cubicBezTo>
                  <a:cubicBezTo>
                    <a:pt x="2965867" y="1636921"/>
                    <a:pt x="2740147" y="1764293"/>
                    <a:pt x="2598203" y="1801802"/>
                  </a:cubicBezTo>
                  <a:cubicBezTo>
                    <a:pt x="2515150" y="1819341"/>
                    <a:pt x="2413058" y="1800751"/>
                    <a:pt x="2374190" y="1725339"/>
                  </a:cubicBezTo>
                  <a:cubicBezTo>
                    <a:pt x="2293436" y="1490236"/>
                    <a:pt x="2625778" y="1181823"/>
                    <a:pt x="2584810" y="955785"/>
                  </a:cubicBezTo>
                  <a:cubicBezTo>
                    <a:pt x="2401896" y="572091"/>
                    <a:pt x="2113871" y="610914"/>
                    <a:pt x="2415881" y="176640"/>
                  </a:cubicBezTo>
                  <a:cubicBezTo>
                    <a:pt x="2448708" y="123562"/>
                    <a:pt x="2465253" y="51829"/>
                    <a:pt x="2429011" y="0"/>
                  </a:cubicBezTo>
                  <a:lnTo>
                    <a:pt x="0" y="0"/>
                  </a:lnTo>
                  <a:lnTo>
                    <a:pt x="0" y="2285343"/>
                  </a:lnTo>
                  <a:lnTo>
                    <a:pt x="2697013" y="2285343"/>
                  </a:lnTo>
                  <a:cubicBezTo>
                    <a:pt x="2706335" y="2237916"/>
                    <a:pt x="2736733" y="2191604"/>
                    <a:pt x="2774025" y="2159416"/>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6" name="Google Shape;26;p3"/>
          <p:cNvSpPr txBox="1">
            <a:spLocks noGrp="1"/>
          </p:cNvSpPr>
          <p:nvPr>
            <p:ph type="ctrTitle"/>
          </p:nvPr>
        </p:nvSpPr>
        <p:spPr>
          <a:xfrm>
            <a:off x="914400" y="2831467"/>
            <a:ext cx="6088400" cy="6276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27" name="Google Shape;27;p3"/>
          <p:cNvSpPr txBox="1">
            <a:spLocks noGrp="1"/>
          </p:cNvSpPr>
          <p:nvPr>
            <p:ph type="subTitle" idx="1"/>
          </p:nvPr>
        </p:nvSpPr>
        <p:spPr>
          <a:xfrm>
            <a:off x="914400" y="3588103"/>
            <a:ext cx="6088400" cy="436400"/>
          </a:xfrm>
          <a:prstGeom prst="rect">
            <a:avLst/>
          </a:prstGeom>
        </p:spPr>
        <p:txBody>
          <a:bodyPr spcFirstLastPara="1" wrap="square" lIns="0" tIns="0" rIns="0" bIns="0" anchor="t" anchorCtr="0">
            <a:noAutofit/>
          </a:bodyPr>
          <a:lstStyle>
            <a:lvl1pPr lvl="0" rtl="0">
              <a:spcBef>
                <a:spcPts val="0"/>
              </a:spcBef>
              <a:spcAft>
                <a:spcPts val="0"/>
              </a:spcAft>
              <a:buSzPts val="2200"/>
              <a:buNone/>
              <a:defRPr>
                <a:solidFill>
                  <a:schemeClr val="accent1"/>
                </a:solidFill>
              </a:defRPr>
            </a:lvl1pPr>
            <a:lvl2pPr lvl="1" rtl="0">
              <a:spcBef>
                <a:spcPts val="0"/>
              </a:spcBef>
              <a:spcAft>
                <a:spcPts val="0"/>
              </a:spcAft>
              <a:buClr>
                <a:schemeClr val="accent1"/>
              </a:buClr>
              <a:buSzPts val="3000"/>
              <a:buNone/>
              <a:defRPr sz="4000">
                <a:solidFill>
                  <a:schemeClr val="accent1"/>
                </a:solidFill>
              </a:defRPr>
            </a:lvl2pPr>
            <a:lvl3pPr lvl="2" rtl="0">
              <a:spcBef>
                <a:spcPts val="0"/>
              </a:spcBef>
              <a:spcAft>
                <a:spcPts val="0"/>
              </a:spcAft>
              <a:buClr>
                <a:schemeClr val="accent1"/>
              </a:buClr>
              <a:buSzPts val="3000"/>
              <a:buNone/>
              <a:defRPr sz="4000">
                <a:solidFill>
                  <a:schemeClr val="accent1"/>
                </a:solidFill>
              </a:defRPr>
            </a:lvl3pPr>
            <a:lvl4pPr lvl="3" rtl="0">
              <a:spcBef>
                <a:spcPts val="0"/>
              </a:spcBef>
              <a:spcAft>
                <a:spcPts val="0"/>
              </a:spcAft>
              <a:buClr>
                <a:schemeClr val="accent1"/>
              </a:buClr>
              <a:buSzPts val="3000"/>
              <a:buNone/>
              <a:defRPr sz="4000">
                <a:solidFill>
                  <a:schemeClr val="accent1"/>
                </a:solidFill>
              </a:defRPr>
            </a:lvl4pPr>
            <a:lvl5pPr lvl="4" rtl="0">
              <a:spcBef>
                <a:spcPts val="0"/>
              </a:spcBef>
              <a:spcAft>
                <a:spcPts val="0"/>
              </a:spcAft>
              <a:buClr>
                <a:schemeClr val="accent1"/>
              </a:buClr>
              <a:buSzPts val="3000"/>
              <a:buNone/>
              <a:defRPr sz="4000">
                <a:solidFill>
                  <a:schemeClr val="accent1"/>
                </a:solidFill>
              </a:defRPr>
            </a:lvl5pPr>
            <a:lvl6pPr lvl="5" rtl="0">
              <a:spcBef>
                <a:spcPts val="0"/>
              </a:spcBef>
              <a:spcAft>
                <a:spcPts val="0"/>
              </a:spcAft>
              <a:buClr>
                <a:schemeClr val="accent1"/>
              </a:buClr>
              <a:buSzPts val="3000"/>
              <a:buNone/>
              <a:defRPr sz="4000">
                <a:solidFill>
                  <a:schemeClr val="accent1"/>
                </a:solidFill>
              </a:defRPr>
            </a:lvl6pPr>
            <a:lvl7pPr lvl="6" rtl="0">
              <a:spcBef>
                <a:spcPts val="0"/>
              </a:spcBef>
              <a:spcAft>
                <a:spcPts val="0"/>
              </a:spcAft>
              <a:buClr>
                <a:schemeClr val="accent1"/>
              </a:buClr>
              <a:buSzPts val="3000"/>
              <a:buNone/>
              <a:defRPr sz="4000">
                <a:solidFill>
                  <a:schemeClr val="accent1"/>
                </a:solidFill>
              </a:defRPr>
            </a:lvl7pPr>
            <a:lvl8pPr lvl="7" rtl="0">
              <a:spcBef>
                <a:spcPts val="0"/>
              </a:spcBef>
              <a:spcAft>
                <a:spcPts val="0"/>
              </a:spcAft>
              <a:buClr>
                <a:schemeClr val="accent1"/>
              </a:buClr>
              <a:buSzPts val="3000"/>
              <a:buNone/>
              <a:defRPr sz="4000">
                <a:solidFill>
                  <a:schemeClr val="accent1"/>
                </a:solidFill>
              </a:defRPr>
            </a:lvl8pPr>
            <a:lvl9pPr lvl="8" rtl="0">
              <a:spcBef>
                <a:spcPts val="0"/>
              </a:spcBef>
              <a:spcAft>
                <a:spcPts val="0"/>
              </a:spcAft>
              <a:buClr>
                <a:schemeClr val="accent1"/>
              </a:buClr>
              <a:buSzPts val="3000"/>
              <a:buNone/>
              <a:defRPr sz="4000">
                <a:solidFill>
                  <a:schemeClr val="accent1"/>
                </a:solidFill>
              </a:defRPr>
            </a:lvl9pPr>
          </a:lstStyle>
          <a:p>
            <a:endParaRPr/>
          </a:p>
        </p:txBody>
      </p:sp>
    </p:spTree>
    <p:extLst>
      <p:ext uri="{BB962C8B-B14F-4D97-AF65-F5344CB8AC3E}">
        <p14:creationId xmlns:p14="http://schemas.microsoft.com/office/powerpoint/2010/main" val="244853049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20" y="-16"/>
            <a:ext cx="12192000" cy="6857013"/>
            <a:chOff x="-15" y="-12"/>
            <a:chExt cx="9144000" cy="5142760"/>
          </a:xfrm>
        </p:grpSpPr>
        <p:sp>
          <p:nvSpPr>
            <p:cNvPr id="30" name="Google Shape;30;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4"/>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4"/>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4"/>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4"/>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4"/>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4"/>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8" name="Google Shape;38;p4"/>
          <p:cNvSpPr txBox="1">
            <a:spLocks noGrp="1"/>
          </p:cNvSpPr>
          <p:nvPr>
            <p:ph type="body" idx="1"/>
          </p:nvPr>
        </p:nvSpPr>
        <p:spPr>
          <a:xfrm>
            <a:off x="3590800" y="2882400"/>
            <a:ext cx="5010800" cy="1093200"/>
          </a:xfrm>
          <a:prstGeom prst="rect">
            <a:avLst/>
          </a:prstGeom>
        </p:spPr>
        <p:txBody>
          <a:bodyPr spcFirstLastPara="1" wrap="square" lIns="0" tIns="0" rIns="0" bIns="0" anchor="ctr" anchorCtr="0">
            <a:noAutofit/>
          </a:bodyPr>
          <a:lstStyle>
            <a:lvl1pPr marL="609585" lvl="0" indent="-474121" algn="ctr" rtl="0">
              <a:spcBef>
                <a:spcPts val="800"/>
              </a:spcBef>
              <a:spcAft>
                <a:spcPts val="0"/>
              </a:spcAft>
              <a:buClr>
                <a:schemeClr val="lt1"/>
              </a:buClr>
              <a:buSzPts val="2000"/>
              <a:buChar char="●"/>
              <a:defRPr sz="2667">
                <a:solidFill>
                  <a:schemeClr val="lt1"/>
                </a:solidFill>
              </a:defRPr>
            </a:lvl1pPr>
            <a:lvl2pPr marL="1219170" lvl="1" indent="-474121" algn="ctr" rtl="0">
              <a:spcBef>
                <a:spcPts val="0"/>
              </a:spcBef>
              <a:spcAft>
                <a:spcPts val="0"/>
              </a:spcAft>
              <a:buClr>
                <a:schemeClr val="lt1"/>
              </a:buClr>
              <a:buSzPts val="2000"/>
              <a:buChar char="○"/>
              <a:defRPr sz="2667">
                <a:solidFill>
                  <a:schemeClr val="lt1"/>
                </a:solidFill>
              </a:defRPr>
            </a:lvl2pPr>
            <a:lvl3pPr marL="1828754" lvl="2" indent="-474121" algn="ctr" rtl="0">
              <a:spcBef>
                <a:spcPts val="0"/>
              </a:spcBef>
              <a:spcAft>
                <a:spcPts val="0"/>
              </a:spcAft>
              <a:buClr>
                <a:schemeClr val="lt1"/>
              </a:buClr>
              <a:buSzPts val="2000"/>
              <a:buChar char="■"/>
              <a:defRPr sz="2667">
                <a:solidFill>
                  <a:schemeClr val="lt1"/>
                </a:solidFill>
              </a:defRPr>
            </a:lvl3pPr>
            <a:lvl4pPr marL="2438339" lvl="3" indent="-474121" algn="ctr" rtl="0">
              <a:spcBef>
                <a:spcPts val="0"/>
              </a:spcBef>
              <a:spcAft>
                <a:spcPts val="0"/>
              </a:spcAft>
              <a:buClr>
                <a:schemeClr val="lt1"/>
              </a:buClr>
              <a:buSzPts val="2000"/>
              <a:buChar char="●"/>
              <a:defRPr sz="2667">
                <a:solidFill>
                  <a:schemeClr val="lt1"/>
                </a:solidFill>
              </a:defRPr>
            </a:lvl4pPr>
            <a:lvl5pPr marL="3047924" lvl="4" indent="-474121" algn="ctr" rtl="0">
              <a:spcBef>
                <a:spcPts val="0"/>
              </a:spcBef>
              <a:spcAft>
                <a:spcPts val="0"/>
              </a:spcAft>
              <a:buClr>
                <a:schemeClr val="lt1"/>
              </a:buClr>
              <a:buSzPts val="2000"/>
              <a:buChar char="○"/>
              <a:defRPr sz="2667">
                <a:solidFill>
                  <a:schemeClr val="lt1"/>
                </a:solidFill>
              </a:defRPr>
            </a:lvl5pPr>
            <a:lvl6pPr marL="3657509" lvl="5" indent="-474121" algn="ctr" rtl="0">
              <a:spcBef>
                <a:spcPts val="0"/>
              </a:spcBef>
              <a:spcAft>
                <a:spcPts val="0"/>
              </a:spcAft>
              <a:buClr>
                <a:schemeClr val="lt1"/>
              </a:buClr>
              <a:buSzPts val="2000"/>
              <a:buChar char="■"/>
              <a:defRPr sz="2667">
                <a:solidFill>
                  <a:schemeClr val="lt1"/>
                </a:solidFill>
              </a:defRPr>
            </a:lvl6pPr>
            <a:lvl7pPr marL="4267093" lvl="6" indent="-474121" algn="ctr" rtl="0">
              <a:spcBef>
                <a:spcPts val="0"/>
              </a:spcBef>
              <a:spcAft>
                <a:spcPts val="0"/>
              </a:spcAft>
              <a:buClr>
                <a:schemeClr val="lt1"/>
              </a:buClr>
              <a:buSzPts val="2000"/>
              <a:buChar char="●"/>
              <a:defRPr sz="2667">
                <a:solidFill>
                  <a:schemeClr val="lt1"/>
                </a:solidFill>
              </a:defRPr>
            </a:lvl7pPr>
            <a:lvl8pPr marL="4876678" lvl="7" indent="-474121" algn="ctr" rtl="0">
              <a:spcBef>
                <a:spcPts val="0"/>
              </a:spcBef>
              <a:spcAft>
                <a:spcPts val="0"/>
              </a:spcAft>
              <a:buClr>
                <a:schemeClr val="lt1"/>
              </a:buClr>
              <a:buSzPts val="2000"/>
              <a:buChar char="○"/>
              <a:defRPr sz="2667">
                <a:solidFill>
                  <a:schemeClr val="lt1"/>
                </a:solidFill>
              </a:defRPr>
            </a:lvl8pPr>
            <a:lvl9pPr marL="5486263" lvl="8" indent="-474121" algn="ctr" rtl="0">
              <a:spcBef>
                <a:spcPts val="0"/>
              </a:spcBef>
              <a:spcAft>
                <a:spcPts val="0"/>
              </a:spcAft>
              <a:buClr>
                <a:schemeClr val="lt1"/>
              </a:buClr>
              <a:buSzPts val="2000"/>
              <a:buChar char="■"/>
              <a:defRPr sz="2667">
                <a:solidFill>
                  <a:schemeClr val="lt1"/>
                </a:solidFill>
              </a:defRPr>
            </a:lvl9pPr>
          </a:lstStyle>
          <a:p>
            <a:endParaRPr/>
          </a:p>
        </p:txBody>
      </p:sp>
      <p:sp>
        <p:nvSpPr>
          <p:cNvPr id="39" name="Google Shape;39;p4"/>
          <p:cNvSpPr txBox="1"/>
          <p:nvPr/>
        </p:nvSpPr>
        <p:spPr>
          <a:xfrm>
            <a:off x="4791200" y="940225"/>
            <a:ext cx="2609600" cy="871600"/>
          </a:xfrm>
          <a:prstGeom prst="rect">
            <a:avLst/>
          </a:prstGeom>
          <a:noFill/>
          <a:ln>
            <a:noFill/>
          </a:ln>
          <a:effectLst>
            <a:outerShdw blurRad="142875"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accent4"/>
                </a:solidFill>
                <a:latin typeface="Kulim Park"/>
                <a:ea typeface="Kulim Park"/>
                <a:cs typeface="Kulim Park"/>
                <a:sym typeface="Kulim Park"/>
              </a:rPr>
              <a:t>“</a:t>
            </a:r>
            <a:endParaRPr sz="12800">
              <a:solidFill>
                <a:schemeClr val="accent4"/>
              </a:solidFill>
              <a:latin typeface="Kulim Park"/>
              <a:ea typeface="Kulim Park"/>
              <a:cs typeface="Kulim Park"/>
              <a:sym typeface="Kulim Park"/>
            </a:endParaRPr>
          </a:p>
        </p:txBody>
      </p:sp>
      <p:sp>
        <p:nvSpPr>
          <p:cNvPr id="40" name="Google Shape;40;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9349841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63"/>
        <p:cNvGrpSpPr/>
        <p:nvPr/>
      </p:nvGrpSpPr>
      <p:grpSpPr>
        <a:xfrm>
          <a:off x="0" y="0"/>
          <a:ext cx="0" cy="0"/>
          <a:chOff x="0" y="0"/>
          <a:chExt cx="0" cy="0"/>
        </a:xfrm>
      </p:grpSpPr>
      <p:grpSp>
        <p:nvGrpSpPr>
          <p:cNvPr id="64" name="Google Shape;64;p7"/>
          <p:cNvGrpSpPr/>
          <p:nvPr/>
        </p:nvGrpSpPr>
        <p:grpSpPr>
          <a:xfrm>
            <a:off x="-7" y="-13"/>
            <a:ext cx="12193773" cy="6857017"/>
            <a:chOff x="-5" y="-10"/>
            <a:chExt cx="9145330" cy="5142763"/>
          </a:xfrm>
        </p:grpSpPr>
        <p:sp>
          <p:nvSpPr>
            <p:cNvPr id="65" name="Google Shape;65;p7"/>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7"/>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7"/>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7"/>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7"/>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7"/>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1" name="Google Shape;71;p7"/>
          <p:cNvSpPr txBox="1">
            <a:spLocks noGrp="1"/>
          </p:cNvSpPr>
          <p:nvPr>
            <p:ph type="title"/>
          </p:nvPr>
        </p:nvSpPr>
        <p:spPr>
          <a:xfrm>
            <a:off x="609600" y="792567"/>
            <a:ext cx="6953600" cy="9552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7"/>
          <p:cNvSpPr txBox="1">
            <a:spLocks noGrp="1"/>
          </p:cNvSpPr>
          <p:nvPr>
            <p:ph type="body" idx="1"/>
          </p:nvPr>
        </p:nvSpPr>
        <p:spPr>
          <a:xfrm>
            <a:off x="609600" y="2123467"/>
            <a:ext cx="3554800" cy="39212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73" name="Google Shape;73;p7"/>
          <p:cNvSpPr txBox="1">
            <a:spLocks noGrp="1"/>
          </p:cNvSpPr>
          <p:nvPr>
            <p:ph type="body" idx="2"/>
          </p:nvPr>
        </p:nvSpPr>
        <p:spPr>
          <a:xfrm>
            <a:off x="4533605" y="2123467"/>
            <a:ext cx="3554800" cy="39212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74" name="Google Shape;74;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2927835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75"/>
        <p:cNvGrpSpPr/>
        <p:nvPr/>
      </p:nvGrpSpPr>
      <p:grpSpPr>
        <a:xfrm>
          <a:off x="0" y="0"/>
          <a:ext cx="0" cy="0"/>
          <a:chOff x="0" y="0"/>
          <a:chExt cx="0" cy="0"/>
        </a:xfrm>
      </p:grpSpPr>
      <p:grpSp>
        <p:nvGrpSpPr>
          <p:cNvPr id="76" name="Google Shape;76;p8"/>
          <p:cNvGrpSpPr/>
          <p:nvPr/>
        </p:nvGrpSpPr>
        <p:grpSpPr>
          <a:xfrm>
            <a:off x="-7" y="-13"/>
            <a:ext cx="12193773" cy="6857017"/>
            <a:chOff x="-5" y="-10"/>
            <a:chExt cx="9145330" cy="5142763"/>
          </a:xfrm>
        </p:grpSpPr>
        <p:sp>
          <p:nvSpPr>
            <p:cNvPr id="77" name="Google Shape;77;p8"/>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8"/>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8"/>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8"/>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8"/>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 name="Google Shape;82;p8"/>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3" name="Google Shape;83;p8"/>
          <p:cNvSpPr txBox="1">
            <a:spLocks noGrp="1"/>
          </p:cNvSpPr>
          <p:nvPr>
            <p:ph type="title"/>
          </p:nvPr>
        </p:nvSpPr>
        <p:spPr>
          <a:xfrm>
            <a:off x="609600" y="792567"/>
            <a:ext cx="6953600" cy="9552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8"/>
          <p:cNvSpPr txBox="1">
            <a:spLocks noGrp="1"/>
          </p:cNvSpPr>
          <p:nvPr>
            <p:ph type="body" idx="1"/>
          </p:nvPr>
        </p:nvSpPr>
        <p:spPr>
          <a:xfrm>
            <a:off x="609600" y="2123467"/>
            <a:ext cx="2410400" cy="39212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85" name="Google Shape;85;p8"/>
          <p:cNvSpPr txBox="1">
            <a:spLocks noGrp="1"/>
          </p:cNvSpPr>
          <p:nvPr>
            <p:ph type="body" idx="2"/>
          </p:nvPr>
        </p:nvSpPr>
        <p:spPr>
          <a:xfrm>
            <a:off x="3296108" y="2123467"/>
            <a:ext cx="2410400" cy="39212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86" name="Google Shape;86;p8"/>
          <p:cNvSpPr txBox="1">
            <a:spLocks noGrp="1"/>
          </p:cNvSpPr>
          <p:nvPr>
            <p:ph type="body" idx="3"/>
          </p:nvPr>
        </p:nvSpPr>
        <p:spPr>
          <a:xfrm>
            <a:off x="5982616" y="2123467"/>
            <a:ext cx="2410400" cy="39212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87" name="Google Shape;87;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14425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88"/>
        <p:cNvGrpSpPr/>
        <p:nvPr/>
      </p:nvGrpSpPr>
      <p:grpSpPr>
        <a:xfrm>
          <a:off x="0" y="0"/>
          <a:ext cx="0" cy="0"/>
          <a:chOff x="0" y="0"/>
          <a:chExt cx="0" cy="0"/>
        </a:xfrm>
      </p:grpSpPr>
      <p:grpSp>
        <p:nvGrpSpPr>
          <p:cNvPr id="89" name="Google Shape;89;p9"/>
          <p:cNvGrpSpPr/>
          <p:nvPr/>
        </p:nvGrpSpPr>
        <p:grpSpPr>
          <a:xfrm>
            <a:off x="-2" y="-1772"/>
            <a:ext cx="12193179" cy="6862927"/>
            <a:chOff x="-1" y="-1329"/>
            <a:chExt cx="9144884" cy="5147195"/>
          </a:xfrm>
        </p:grpSpPr>
        <p:sp>
          <p:nvSpPr>
            <p:cNvPr id="90" name="Google Shape;90;p9"/>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9"/>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9"/>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 name="Google Shape;93;p9"/>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94;p9"/>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95;p9"/>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6" name="Google Shape;96;p9"/>
          <p:cNvSpPr txBox="1">
            <a:spLocks noGrp="1"/>
          </p:cNvSpPr>
          <p:nvPr>
            <p:ph type="title"/>
          </p:nvPr>
        </p:nvSpPr>
        <p:spPr>
          <a:xfrm>
            <a:off x="609600" y="792567"/>
            <a:ext cx="6953600" cy="9552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5617276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8"/>
        <p:cNvGrpSpPr/>
        <p:nvPr/>
      </p:nvGrpSpPr>
      <p:grpSpPr>
        <a:xfrm>
          <a:off x="0" y="0"/>
          <a:ext cx="0" cy="0"/>
          <a:chOff x="0" y="0"/>
          <a:chExt cx="0" cy="0"/>
        </a:xfrm>
      </p:grpSpPr>
      <p:grpSp>
        <p:nvGrpSpPr>
          <p:cNvPr id="99" name="Google Shape;99;p10"/>
          <p:cNvGrpSpPr/>
          <p:nvPr/>
        </p:nvGrpSpPr>
        <p:grpSpPr>
          <a:xfrm>
            <a:off x="-20" y="1"/>
            <a:ext cx="12192000" cy="6857803"/>
            <a:chOff x="-15" y="1"/>
            <a:chExt cx="9144000" cy="5143352"/>
          </a:xfrm>
        </p:grpSpPr>
        <p:sp>
          <p:nvSpPr>
            <p:cNvPr id="100" name="Google Shape;100;p10"/>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10"/>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 name="Google Shape;102;p10"/>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 name="Google Shape;103;p10"/>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10"/>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10"/>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6" name="Google Shape;106;p10"/>
          <p:cNvSpPr txBox="1">
            <a:spLocks noGrp="1"/>
          </p:cNvSpPr>
          <p:nvPr>
            <p:ph type="body" idx="1"/>
          </p:nvPr>
        </p:nvSpPr>
        <p:spPr>
          <a:xfrm>
            <a:off x="609600" y="5671879"/>
            <a:ext cx="10972800" cy="692800"/>
          </a:xfrm>
          <a:prstGeom prst="rect">
            <a:avLst/>
          </a:prstGeom>
        </p:spPr>
        <p:txBody>
          <a:bodyPr spcFirstLastPara="1" wrap="square" lIns="0" tIns="0" rIns="0" bIns="0" anchor="t" anchorCtr="0">
            <a:noAutofit/>
          </a:bodyPr>
          <a:lstStyle>
            <a:lvl1pPr marL="609585" lvl="0" indent="-304792" algn="ctr" rtl="0">
              <a:spcBef>
                <a:spcPts val="480"/>
              </a:spcBef>
              <a:spcAft>
                <a:spcPts val="0"/>
              </a:spcAft>
              <a:buSzPts val="1800"/>
              <a:buNone/>
              <a:defRPr sz="2400"/>
            </a:lvl1pPr>
          </a:lstStyle>
          <a:p>
            <a:endParaRPr/>
          </a:p>
        </p:txBody>
      </p:sp>
      <p:sp>
        <p:nvSpPr>
          <p:cNvPr id="107" name="Google Shape;107;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455090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Blank - Corners" type="blank">
  <p:cSld name="Blank - Corners">
    <p:spTree>
      <p:nvGrpSpPr>
        <p:cNvPr id="1" name="Shape 108"/>
        <p:cNvGrpSpPr/>
        <p:nvPr/>
      </p:nvGrpSpPr>
      <p:grpSpPr>
        <a:xfrm>
          <a:off x="0" y="0"/>
          <a:ext cx="0" cy="0"/>
          <a:chOff x="0" y="0"/>
          <a:chExt cx="0" cy="0"/>
        </a:xfrm>
      </p:grpSpPr>
      <p:grpSp>
        <p:nvGrpSpPr>
          <p:cNvPr id="109" name="Google Shape;109;p11"/>
          <p:cNvGrpSpPr/>
          <p:nvPr/>
        </p:nvGrpSpPr>
        <p:grpSpPr>
          <a:xfrm>
            <a:off x="-20" y="1"/>
            <a:ext cx="12192000" cy="6857803"/>
            <a:chOff x="-15" y="1"/>
            <a:chExt cx="9144000" cy="5143352"/>
          </a:xfrm>
        </p:grpSpPr>
        <p:sp>
          <p:nvSpPr>
            <p:cNvPr id="110" name="Google Shape;110;p11"/>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11"/>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11"/>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 name="Google Shape;113;p11"/>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 name="Google Shape;114;p11"/>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 name="Google Shape;115;p11"/>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6" name="Google Shape;116;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4270814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Blank - Center">
  <p:cSld name="Blank - Center">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20" y="-16"/>
            <a:ext cx="12192000" cy="6857013"/>
            <a:chOff x="-15" y="-12"/>
            <a:chExt cx="9144000" cy="5142760"/>
          </a:xfrm>
        </p:grpSpPr>
        <p:sp>
          <p:nvSpPr>
            <p:cNvPr id="119" name="Google Shape;119;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 name="Google Shape;120;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 name="Google Shape;121;p12"/>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 name="Google Shape;122;p12"/>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 name="Google Shape;123;p12"/>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12"/>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12"/>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12"/>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7" name="Google Shape;127;p1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53868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Google Shape;15;p3"/>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3"/>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3"/>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1140400" y="2111133"/>
            <a:ext cx="9911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9" name="Google Shape;19;p3"/>
          <p:cNvSpPr txBox="1">
            <a:spLocks noGrp="1"/>
          </p:cNvSpPr>
          <p:nvPr>
            <p:ph type="subTitle" idx="1"/>
          </p:nvPr>
        </p:nvSpPr>
        <p:spPr>
          <a:xfrm>
            <a:off x="1140400" y="3786739"/>
            <a:ext cx="9911200" cy="10464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400"/>
              <a:buNone/>
              <a:defRPr>
                <a:solidFill>
                  <a:schemeClr val="dk2"/>
                </a:solidFill>
              </a:defRPr>
            </a:lvl1pPr>
            <a:lvl2pPr lvl="1" rtl="0">
              <a:spcBef>
                <a:spcPts val="800"/>
              </a:spcBef>
              <a:spcAft>
                <a:spcPts val="0"/>
              </a:spcAft>
              <a:buClr>
                <a:schemeClr val="dk2"/>
              </a:buClr>
              <a:buSzPts val="3000"/>
              <a:buNone/>
              <a:defRPr sz="4000">
                <a:solidFill>
                  <a:schemeClr val="dk2"/>
                </a:solidFill>
              </a:defRPr>
            </a:lvl2pPr>
            <a:lvl3pPr lvl="2" rtl="0">
              <a:spcBef>
                <a:spcPts val="800"/>
              </a:spcBef>
              <a:spcAft>
                <a:spcPts val="0"/>
              </a:spcAft>
              <a:buClr>
                <a:schemeClr val="dk2"/>
              </a:buClr>
              <a:buSzPts val="3000"/>
              <a:buNone/>
              <a:defRPr sz="4000">
                <a:solidFill>
                  <a:schemeClr val="dk2"/>
                </a:solidFill>
              </a:defRPr>
            </a:lvl3pPr>
            <a:lvl4pPr lvl="3" rtl="0">
              <a:spcBef>
                <a:spcPts val="800"/>
              </a:spcBef>
              <a:spcAft>
                <a:spcPts val="0"/>
              </a:spcAft>
              <a:buClr>
                <a:schemeClr val="dk2"/>
              </a:buClr>
              <a:buSzPts val="3000"/>
              <a:buNone/>
              <a:defRPr sz="4000">
                <a:solidFill>
                  <a:schemeClr val="dk2"/>
                </a:solidFill>
              </a:defRPr>
            </a:lvl4pPr>
            <a:lvl5pPr lvl="4" rtl="0">
              <a:spcBef>
                <a:spcPts val="800"/>
              </a:spcBef>
              <a:spcAft>
                <a:spcPts val="0"/>
              </a:spcAft>
              <a:buClr>
                <a:schemeClr val="dk2"/>
              </a:buClr>
              <a:buSzPts val="3000"/>
              <a:buNone/>
              <a:defRPr sz="4000">
                <a:solidFill>
                  <a:schemeClr val="dk2"/>
                </a:solidFill>
              </a:defRPr>
            </a:lvl5pPr>
            <a:lvl6pPr lvl="5" rtl="0">
              <a:spcBef>
                <a:spcPts val="800"/>
              </a:spcBef>
              <a:spcAft>
                <a:spcPts val="0"/>
              </a:spcAft>
              <a:buClr>
                <a:schemeClr val="dk2"/>
              </a:buClr>
              <a:buSzPts val="3000"/>
              <a:buNone/>
              <a:defRPr sz="4000">
                <a:solidFill>
                  <a:schemeClr val="dk2"/>
                </a:solidFill>
              </a:defRPr>
            </a:lvl6pPr>
            <a:lvl7pPr lvl="6" rtl="0">
              <a:spcBef>
                <a:spcPts val="800"/>
              </a:spcBef>
              <a:spcAft>
                <a:spcPts val="0"/>
              </a:spcAft>
              <a:buClr>
                <a:schemeClr val="dk2"/>
              </a:buClr>
              <a:buSzPts val="3000"/>
              <a:buNone/>
              <a:defRPr sz="4000">
                <a:solidFill>
                  <a:schemeClr val="dk2"/>
                </a:solidFill>
              </a:defRPr>
            </a:lvl7pPr>
            <a:lvl8pPr lvl="7" rtl="0">
              <a:spcBef>
                <a:spcPts val="800"/>
              </a:spcBef>
              <a:spcAft>
                <a:spcPts val="0"/>
              </a:spcAft>
              <a:buClr>
                <a:schemeClr val="dk2"/>
              </a:buClr>
              <a:buSzPts val="3000"/>
              <a:buNone/>
              <a:defRPr sz="4000">
                <a:solidFill>
                  <a:schemeClr val="dk2"/>
                </a:solidFill>
              </a:defRPr>
            </a:lvl8pPr>
            <a:lvl9pPr lvl="8" rtl="0">
              <a:spcBef>
                <a:spcPts val="800"/>
              </a:spcBef>
              <a:spcAft>
                <a:spcPts val="800"/>
              </a:spcAft>
              <a:buClr>
                <a:schemeClr val="dk2"/>
              </a:buClr>
              <a:buSzPts val="3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201774646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grpSp>
        <p:nvGrpSpPr>
          <p:cNvPr id="79" name="Google Shape;79;p10"/>
          <p:cNvGrpSpPr/>
          <p:nvPr/>
        </p:nvGrpSpPr>
        <p:grpSpPr>
          <a:xfrm>
            <a:off x="9300937" y="5188833"/>
            <a:ext cx="2890452" cy="1668827"/>
            <a:chOff x="6975702" y="3891625"/>
            <a:chExt cx="2167839" cy="1251620"/>
          </a:xfrm>
        </p:grpSpPr>
        <p:sp>
          <p:nvSpPr>
            <p:cNvPr id="80" name="Google Shape;80;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2" name="Google Shape;82;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grpSp>
        <p:nvGrpSpPr>
          <p:cNvPr id="83" name="Google Shape;83;p10"/>
          <p:cNvGrpSpPr/>
          <p:nvPr/>
        </p:nvGrpSpPr>
        <p:grpSpPr>
          <a:xfrm rot="10800000">
            <a:off x="3" y="0"/>
            <a:ext cx="2890452" cy="1668827"/>
            <a:chOff x="6975702" y="3891625"/>
            <a:chExt cx="2167839" cy="1251620"/>
          </a:xfrm>
        </p:grpSpPr>
        <p:sp>
          <p:nvSpPr>
            <p:cNvPr id="84" name="Google Shape;84;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4"/>
                </a:gs>
                <a:gs pos="27000">
                  <a:schemeClr val="accent3"/>
                </a:gs>
                <a:gs pos="84000">
                  <a:schemeClr val="accent2"/>
                </a:gs>
                <a:gs pos="100000">
                  <a:schemeClr val="accent2"/>
                </a:gs>
              </a:gsLst>
              <a:lin ang="359932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 name="Google Shape;85;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9500852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FFA400"/>
        </a:solidFill>
        <a:effectLst/>
      </p:bgPr>
    </p:bg>
    <p:spTree>
      <p:nvGrpSpPr>
        <p:cNvPr id="1" name="Shape 92"/>
        <p:cNvGrpSpPr/>
        <p:nvPr/>
      </p:nvGrpSpPr>
      <p:grpSpPr>
        <a:xfrm>
          <a:off x="0" y="0"/>
          <a:ext cx="0" cy="0"/>
          <a:chOff x="0" y="0"/>
          <a:chExt cx="0" cy="0"/>
        </a:xfrm>
      </p:grpSpPr>
      <p:sp>
        <p:nvSpPr>
          <p:cNvPr id="93" name="Google Shape;93;p3"/>
          <p:cNvSpPr txBox="1">
            <a:spLocks noGrp="1"/>
          </p:cNvSpPr>
          <p:nvPr>
            <p:ph type="ctrTitle"/>
          </p:nvPr>
        </p:nvSpPr>
        <p:spPr>
          <a:xfrm>
            <a:off x="914400" y="2212733"/>
            <a:ext cx="5670000" cy="1546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4800">
                <a:solidFill>
                  <a:srgbClr val="FFFFFF"/>
                </a:solidFill>
              </a:defRPr>
            </a:lvl1pPr>
            <a:lvl2pPr lvl="1" rtl="0">
              <a:spcBef>
                <a:spcPts val="0"/>
              </a:spcBef>
              <a:spcAft>
                <a:spcPts val="0"/>
              </a:spcAft>
              <a:buClr>
                <a:srgbClr val="FFFFFF"/>
              </a:buClr>
              <a:buSzPts val="3600"/>
              <a:buNone/>
              <a:defRPr sz="4800">
                <a:solidFill>
                  <a:srgbClr val="FFFFFF"/>
                </a:solidFill>
              </a:defRPr>
            </a:lvl2pPr>
            <a:lvl3pPr lvl="2" rtl="0">
              <a:spcBef>
                <a:spcPts val="0"/>
              </a:spcBef>
              <a:spcAft>
                <a:spcPts val="0"/>
              </a:spcAft>
              <a:buClr>
                <a:srgbClr val="FFFFFF"/>
              </a:buClr>
              <a:buSzPts val="3600"/>
              <a:buNone/>
              <a:defRPr sz="4800">
                <a:solidFill>
                  <a:srgbClr val="FFFFFF"/>
                </a:solidFill>
              </a:defRPr>
            </a:lvl3pPr>
            <a:lvl4pPr lvl="3" rtl="0">
              <a:spcBef>
                <a:spcPts val="0"/>
              </a:spcBef>
              <a:spcAft>
                <a:spcPts val="0"/>
              </a:spcAft>
              <a:buClr>
                <a:srgbClr val="FFFFFF"/>
              </a:buClr>
              <a:buSzPts val="3600"/>
              <a:buNone/>
              <a:defRPr sz="4800">
                <a:solidFill>
                  <a:srgbClr val="FFFFFF"/>
                </a:solidFill>
              </a:defRPr>
            </a:lvl4pPr>
            <a:lvl5pPr lvl="4" rtl="0">
              <a:spcBef>
                <a:spcPts val="0"/>
              </a:spcBef>
              <a:spcAft>
                <a:spcPts val="0"/>
              </a:spcAft>
              <a:buClr>
                <a:srgbClr val="FFFFFF"/>
              </a:buClr>
              <a:buSzPts val="3600"/>
              <a:buNone/>
              <a:defRPr sz="4800">
                <a:solidFill>
                  <a:srgbClr val="FFFFFF"/>
                </a:solidFill>
              </a:defRPr>
            </a:lvl5pPr>
            <a:lvl6pPr lvl="5" rtl="0">
              <a:spcBef>
                <a:spcPts val="0"/>
              </a:spcBef>
              <a:spcAft>
                <a:spcPts val="0"/>
              </a:spcAft>
              <a:buClr>
                <a:srgbClr val="FFFFFF"/>
              </a:buClr>
              <a:buSzPts val="3600"/>
              <a:buNone/>
              <a:defRPr sz="4800">
                <a:solidFill>
                  <a:srgbClr val="FFFFFF"/>
                </a:solidFill>
              </a:defRPr>
            </a:lvl6pPr>
            <a:lvl7pPr lvl="6" rtl="0">
              <a:spcBef>
                <a:spcPts val="0"/>
              </a:spcBef>
              <a:spcAft>
                <a:spcPts val="0"/>
              </a:spcAft>
              <a:buClr>
                <a:srgbClr val="FFFFFF"/>
              </a:buClr>
              <a:buSzPts val="3600"/>
              <a:buNone/>
              <a:defRPr sz="4800">
                <a:solidFill>
                  <a:srgbClr val="FFFFFF"/>
                </a:solidFill>
              </a:defRPr>
            </a:lvl7pPr>
            <a:lvl8pPr lvl="7" rtl="0">
              <a:spcBef>
                <a:spcPts val="0"/>
              </a:spcBef>
              <a:spcAft>
                <a:spcPts val="0"/>
              </a:spcAft>
              <a:buClr>
                <a:srgbClr val="FFFFFF"/>
              </a:buClr>
              <a:buSzPts val="3600"/>
              <a:buNone/>
              <a:defRPr sz="4800">
                <a:solidFill>
                  <a:srgbClr val="FFFFFF"/>
                </a:solidFill>
              </a:defRPr>
            </a:lvl8pPr>
            <a:lvl9pPr lvl="8" rtl="0">
              <a:spcBef>
                <a:spcPts val="0"/>
              </a:spcBef>
              <a:spcAft>
                <a:spcPts val="0"/>
              </a:spcAft>
              <a:buClr>
                <a:srgbClr val="FFFFFF"/>
              </a:buClr>
              <a:buSzPts val="3600"/>
              <a:buNone/>
              <a:defRPr sz="4800">
                <a:solidFill>
                  <a:srgbClr val="FFFFFF"/>
                </a:solidFill>
              </a:defRPr>
            </a:lvl9pPr>
          </a:lstStyle>
          <a:p>
            <a:endParaRPr/>
          </a:p>
        </p:txBody>
      </p:sp>
      <p:sp>
        <p:nvSpPr>
          <p:cNvPr id="94" name="Google Shape;94;p3"/>
          <p:cNvSpPr txBox="1">
            <a:spLocks noGrp="1"/>
          </p:cNvSpPr>
          <p:nvPr>
            <p:ph type="subTitle" idx="1"/>
          </p:nvPr>
        </p:nvSpPr>
        <p:spPr>
          <a:xfrm>
            <a:off x="914400" y="3583536"/>
            <a:ext cx="56700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2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grpSp>
        <p:nvGrpSpPr>
          <p:cNvPr id="95" name="Google Shape;95;p3"/>
          <p:cNvGrpSpPr/>
          <p:nvPr/>
        </p:nvGrpSpPr>
        <p:grpSpPr>
          <a:xfrm>
            <a:off x="6526594" y="-15"/>
            <a:ext cx="5669937" cy="6862421"/>
            <a:chOff x="4894945" y="-11"/>
            <a:chExt cx="4252453" cy="5146816"/>
          </a:xfrm>
        </p:grpSpPr>
        <p:sp>
          <p:nvSpPr>
            <p:cNvPr id="96" name="Google Shape;96;p3"/>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3"/>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3"/>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6745852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0"/>
        <p:cNvGrpSpPr/>
        <p:nvPr/>
      </p:nvGrpSpPr>
      <p:grpSpPr>
        <a:xfrm>
          <a:off x="0" y="0"/>
          <a:ext cx="0" cy="0"/>
          <a:chOff x="0" y="0"/>
          <a:chExt cx="0" cy="0"/>
        </a:xfrm>
      </p:grpSpPr>
      <p:grpSp>
        <p:nvGrpSpPr>
          <p:cNvPr id="151" name="Google Shape;151;p4"/>
          <p:cNvGrpSpPr/>
          <p:nvPr/>
        </p:nvGrpSpPr>
        <p:grpSpPr>
          <a:xfrm>
            <a:off x="1200" y="1"/>
            <a:ext cx="12191989" cy="3419716"/>
            <a:chOff x="900" y="0"/>
            <a:chExt cx="9143992" cy="2564787"/>
          </a:xfrm>
        </p:grpSpPr>
        <p:sp>
          <p:nvSpPr>
            <p:cNvPr id="152" name="Google Shape;152;p4"/>
            <p:cNvSpPr/>
            <p:nvPr/>
          </p:nvSpPr>
          <p:spPr>
            <a:xfrm flipH="1">
              <a:off x="1219296" y="1278075"/>
              <a:ext cx="1214076" cy="1286712"/>
            </a:xfrm>
            <a:custGeom>
              <a:avLst/>
              <a:gdLst/>
              <a:ahLst/>
              <a:cxnLst/>
              <a:rect l="l" t="t" r="r" b="b"/>
              <a:pathLst>
                <a:path w="40799" h="40072" extrusionOk="0">
                  <a:moveTo>
                    <a:pt x="40798" y="0"/>
                  </a:moveTo>
                  <a:lnTo>
                    <a:pt x="1" y="20036"/>
                  </a:lnTo>
                  <a:lnTo>
                    <a:pt x="40798" y="40072"/>
                  </a:lnTo>
                  <a:lnTo>
                    <a:pt x="40798"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4"/>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4"/>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4"/>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4"/>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4"/>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4"/>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4"/>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4"/>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4"/>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4"/>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4"/>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4"/>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4"/>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4"/>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4"/>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4"/>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4"/>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4"/>
            <p:cNvSpPr/>
            <p:nvPr/>
          </p:nvSpPr>
          <p:spPr>
            <a:xfrm>
              <a:off x="900" y="643324"/>
              <a:ext cx="609923"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4"/>
            <p:cNvSpPr/>
            <p:nvPr/>
          </p:nvSpPr>
          <p:spPr>
            <a:xfrm>
              <a:off x="610793" y="322545"/>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4"/>
            <p:cNvSpPr/>
            <p:nvPr/>
          </p:nvSpPr>
          <p:spPr>
            <a:xfrm>
              <a:off x="3658671" y="863"/>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4"/>
            <p:cNvSpPr/>
            <p:nvPr/>
          </p:nvSpPr>
          <p:spPr>
            <a:xfrm>
              <a:off x="1828968" y="3225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4"/>
            <p:cNvSpPr/>
            <p:nvPr/>
          </p:nvSpPr>
          <p:spPr>
            <a:xfrm>
              <a:off x="4266922" y="321642"/>
              <a:ext cx="609953"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4"/>
            <p:cNvSpPr/>
            <p:nvPr/>
          </p:nvSpPr>
          <p:spPr>
            <a:xfrm>
              <a:off x="900" y="0"/>
              <a:ext cx="609923"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4"/>
            <p:cNvSpPr/>
            <p:nvPr/>
          </p:nvSpPr>
          <p:spPr>
            <a:xfrm>
              <a:off x="610793" y="0"/>
              <a:ext cx="608281"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4"/>
            <p:cNvSpPr/>
            <p:nvPr/>
          </p:nvSpPr>
          <p:spPr>
            <a:xfrm>
              <a:off x="1219044"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4"/>
            <p:cNvSpPr/>
            <p:nvPr/>
          </p:nvSpPr>
          <p:spPr>
            <a:xfrm>
              <a:off x="1828968" y="0"/>
              <a:ext cx="609923"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4"/>
            <p:cNvSpPr/>
            <p:nvPr/>
          </p:nvSpPr>
          <p:spPr>
            <a:xfrm>
              <a:off x="2438861"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4"/>
            <p:cNvSpPr/>
            <p:nvPr/>
          </p:nvSpPr>
          <p:spPr>
            <a:xfrm>
              <a:off x="900" y="322545"/>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4"/>
            <p:cNvSpPr/>
            <p:nvPr/>
          </p:nvSpPr>
          <p:spPr>
            <a:xfrm>
              <a:off x="610793" y="643324"/>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4"/>
            <p:cNvSpPr/>
            <p:nvPr/>
          </p:nvSpPr>
          <p:spPr>
            <a:xfrm>
              <a:off x="3048778" y="863"/>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4"/>
            <p:cNvSpPr/>
            <p:nvPr/>
          </p:nvSpPr>
          <p:spPr>
            <a:xfrm>
              <a:off x="3658671" y="321642"/>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4"/>
            <p:cNvSpPr/>
            <p:nvPr/>
          </p:nvSpPr>
          <p:spPr>
            <a:xfrm>
              <a:off x="1219044" y="322545"/>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4"/>
            <p:cNvSpPr/>
            <p:nvPr/>
          </p:nvSpPr>
          <p:spPr>
            <a:xfrm>
              <a:off x="4266922" y="863"/>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4"/>
            <p:cNvSpPr/>
            <p:nvPr/>
          </p:nvSpPr>
          <p:spPr>
            <a:xfrm>
              <a:off x="900"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4"/>
            <p:cNvSpPr/>
            <p:nvPr/>
          </p:nvSpPr>
          <p:spPr>
            <a:xfrm>
              <a:off x="610793" y="0"/>
              <a:ext cx="608281"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4"/>
            <p:cNvSpPr/>
            <p:nvPr/>
          </p:nvSpPr>
          <p:spPr>
            <a:xfrm>
              <a:off x="1219044" y="0"/>
              <a:ext cx="609953"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4"/>
            <p:cNvSpPr/>
            <p:nvPr/>
          </p:nvSpPr>
          <p:spPr>
            <a:xfrm>
              <a:off x="4266958" y="0"/>
              <a:ext cx="609923"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3657035"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3048784" y="0"/>
              <a:ext cx="608281"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4"/>
            <p:cNvSpPr/>
            <p:nvPr/>
          </p:nvSpPr>
          <p:spPr>
            <a:xfrm>
              <a:off x="2438861" y="0"/>
              <a:ext cx="609953"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3047936" y="3216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4"/>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4"/>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1222480" y="9650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1834119" y="192138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3" name="Google Shape;203;p4"/>
          <p:cNvSpPr txBox="1">
            <a:spLocks noGrp="1"/>
          </p:cNvSpPr>
          <p:nvPr>
            <p:ph type="body" idx="1"/>
          </p:nvPr>
        </p:nvSpPr>
        <p:spPr>
          <a:xfrm>
            <a:off x="3371133" y="2069533"/>
            <a:ext cx="7330400" cy="39808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sz="4000" i="1"/>
            </a:lvl1pPr>
            <a:lvl2pPr marL="1219170" lvl="1" indent="-558786" rtl="0">
              <a:spcBef>
                <a:spcPts val="0"/>
              </a:spcBef>
              <a:spcAft>
                <a:spcPts val="0"/>
              </a:spcAft>
              <a:buSzPts val="3000"/>
              <a:buChar char="◂"/>
              <a:defRPr sz="4000" i="1"/>
            </a:lvl2pPr>
            <a:lvl3pPr marL="1828754" lvl="2" indent="-558786" rtl="0">
              <a:spcBef>
                <a:spcPts val="0"/>
              </a:spcBef>
              <a:spcAft>
                <a:spcPts val="0"/>
              </a:spcAft>
              <a:buSzPts val="3000"/>
              <a:buChar char="◂"/>
              <a:defRPr sz="4000" i="1"/>
            </a:lvl3pPr>
            <a:lvl4pPr marL="2438339" lvl="3" indent="-558786" rtl="0">
              <a:spcBef>
                <a:spcPts val="0"/>
              </a:spcBef>
              <a:spcAft>
                <a:spcPts val="0"/>
              </a:spcAft>
              <a:buSzPts val="3000"/>
              <a:buChar char="◂"/>
              <a:defRPr sz="4000" i="1"/>
            </a:lvl4pPr>
            <a:lvl5pPr marL="3047924" lvl="4" indent="-558786" rtl="0">
              <a:spcBef>
                <a:spcPts val="0"/>
              </a:spcBef>
              <a:spcAft>
                <a:spcPts val="0"/>
              </a:spcAft>
              <a:buSzPts val="3000"/>
              <a:buChar char="○"/>
              <a:defRPr sz="4000" i="1"/>
            </a:lvl5pPr>
            <a:lvl6pPr marL="3657509" lvl="5" indent="-558786" rtl="0">
              <a:spcBef>
                <a:spcPts val="0"/>
              </a:spcBef>
              <a:spcAft>
                <a:spcPts val="0"/>
              </a:spcAft>
              <a:buSzPts val="3000"/>
              <a:buChar char="■"/>
              <a:defRPr sz="4000" i="1"/>
            </a:lvl6pPr>
            <a:lvl7pPr marL="4267093" lvl="6" indent="-558786" rtl="0">
              <a:spcBef>
                <a:spcPts val="0"/>
              </a:spcBef>
              <a:spcAft>
                <a:spcPts val="0"/>
              </a:spcAft>
              <a:buSzPts val="3000"/>
              <a:buChar char="●"/>
              <a:defRPr sz="4000" i="1"/>
            </a:lvl7pPr>
            <a:lvl8pPr marL="4876678" lvl="7" indent="-558786" rtl="0">
              <a:spcBef>
                <a:spcPts val="0"/>
              </a:spcBef>
              <a:spcAft>
                <a:spcPts val="0"/>
              </a:spcAft>
              <a:buSzPts val="3000"/>
              <a:buChar char="○"/>
              <a:defRPr sz="4000" i="1"/>
            </a:lvl8pPr>
            <a:lvl9pPr marL="5486263" lvl="8" indent="-558786">
              <a:spcBef>
                <a:spcPts val="0"/>
              </a:spcBef>
              <a:spcAft>
                <a:spcPts val="0"/>
              </a:spcAft>
              <a:buSzPts val="3000"/>
              <a:buChar char="■"/>
              <a:defRPr sz="4000" i="1"/>
            </a:lvl9pPr>
          </a:lstStyle>
          <a:p>
            <a:endParaRPr/>
          </a:p>
        </p:txBody>
      </p:sp>
      <p:sp>
        <p:nvSpPr>
          <p:cNvPr id="204" name="Google Shape;204;p4"/>
          <p:cNvSpPr txBox="1"/>
          <p:nvPr/>
        </p:nvSpPr>
        <p:spPr>
          <a:xfrm>
            <a:off x="1727335" y="2078200"/>
            <a:ext cx="981200" cy="1410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8000" b="1">
                <a:solidFill>
                  <a:srgbClr val="FFFFFF"/>
                </a:solidFill>
                <a:latin typeface="Montserrat"/>
                <a:ea typeface="Montserrat"/>
                <a:cs typeface="Montserrat"/>
                <a:sym typeface="Montserrat"/>
              </a:rPr>
              <a:t>“</a:t>
            </a:r>
            <a:endParaRPr sz="8000" b="1">
              <a:solidFill>
                <a:srgbClr val="FFFFFF"/>
              </a:solidFill>
              <a:latin typeface="Montserrat"/>
              <a:ea typeface="Montserrat"/>
              <a:cs typeface="Montserrat"/>
              <a:sym typeface="Montserrat"/>
            </a:endParaRPr>
          </a:p>
        </p:txBody>
      </p:sp>
      <p:sp>
        <p:nvSpPr>
          <p:cNvPr id="205" name="Google Shape;205;p4"/>
          <p:cNvSpPr txBox="1">
            <a:spLocks noGrp="1"/>
          </p:cNvSpPr>
          <p:nvPr>
            <p:ph type="sldNum" idx="12"/>
          </p:nvPr>
        </p:nvSpPr>
        <p:spPr>
          <a:xfrm>
            <a:off x="11391099" y="6333135"/>
            <a:ext cx="731600" cy="524800"/>
          </a:xfrm>
          <a:prstGeom prst="rect">
            <a:avLst/>
          </a:prstGeom>
        </p:spPr>
        <p:txBody>
          <a:bodyPr spcFirstLastPara="1" wrap="square" lIns="91425" tIns="91425" rIns="91425" bIns="91425" anchor="ctr" anchorCtr="0">
            <a:noAutofit/>
          </a:bodyPr>
          <a:lstStyle>
            <a:lvl1pPr lvl="0">
              <a:buNone/>
              <a:defRPr>
                <a:solidFill>
                  <a:srgbClr val="B7B7B7"/>
                </a:solidFill>
              </a:defRPr>
            </a:lvl1pPr>
            <a:lvl2pPr lvl="1">
              <a:buNone/>
              <a:defRPr>
                <a:solidFill>
                  <a:srgbClr val="B7B7B7"/>
                </a:solidFill>
              </a:defRPr>
            </a:lvl2pPr>
            <a:lvl3pPr lvl="2">
              <a:buNone/>
              <a:defRPr>
                <a:solidFill>
                  <a:srgbClr val="B7B7B7"/>
                </a:solidFill>
              </a:defRPr>
            </a:lvl3pPr>
            <a:lvl4pPr lvl="3">
              <a:buNone/>
              <a:defRPr>
                <a:solidFill>
                  <a:srgbClr val="B7B7B7"/>
                </a:solidFill>
              </a:defRPr>
            </a:lvl4pPr>
            <a:lvl5pPr lvl="4">
              <a:buNone/>
              <a:defRPr>
                <a:solidFill>
                  <a:srgbClr val="B7B7B7"/>
                </a:solidFill>
              </a:defRPr>
            </a:lvl5pPr>
            <a:lvl6pPr lvl="5">
              <a:buNone/>
              <a:defRPr>
                <a:solidFill>
                  <a:srgbClr val="B7B7B7"/>
                </a:solidFill>
              </a:defRPr>
            </a:lvl6pPr>
            <a:lvl7pPr lvl="6">
              <a:buNone/>
              <a:defRPr>
                <a:solidFill>
                  <a:srgbClr val="B7B7B7"/>
                </a:solidFill>
              </a:defRPr>
            </a:lvl7pPr>
            <a:lvl8pPr lvl="7">
              <a:buNone/>
              <a:defRPr>
                <a:solidFill>
                  <a:srgbClr val="B7B7B7"/>
                </a:solidFill>
              </a:defRPr>
            </a:lvl8pPr>
            <a:lvl9pPr lvl="8">
              <a:buNone/>
              <a:defRPr>
                <a:solidFill>
                  <a:srgbClr val="B7B7B7"/>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978369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06"/>
        <p:cNvGrpSpPr/>
        <p:nvPr/>
      </p:nvGrpSpPr>
      <p:grpSpPr>
        <a:xfrm>
          <a:off x="0" y="0"/>
          <a:ext cx="0" cy="0"/>
          <a:chOff x="0" y="0"/>
          <a:chExt cx="0" cy="0"/>
        </a:xfrm>
      </p:grpSpPr>
      <p:grpSp>
        <p:nvGrpSpPr>
          <p:cNvPr id="207" name="Google Shape;207;p5"/>
          <p:cNvGrpSpPr/>
          <p:nvPr/>
        </p:nvGrpSpPr>
        <p:grpSpPr>
          <a:xfrm>
            <a:off x="8952325" y="5146791"/>
            <a:ext cx="3239673" cy="1715616"/>
            <a:chOff x="6714243" y="3860093"/>
            <a:chExt cx="2429755" cy="1286712"/>
          </a:xfrm>
        </p:grpSpPr>
        <p:sp>
          <p:nvSpPr>
            <p:cNvPr id="208" name="Google Shape;208;p5"/>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5"/>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5"/>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5"/>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5"/>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5"/>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5"/>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5"/>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5"/>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5"/>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5"/>
          <p:cNvGrpSpPr/>
          <p:nvPr/>
        </p:nvGrpSpPr>
        <p:grpSpPr>
          <a:xfrm>
            <a:off x="1189" y="-14"/>
            <a:ext cx="4050115" cy="3003527"/>
            <a:chOff x="892" y="-11"/>
            <a:chExt cx="3037586" cy="2252645"/>
          </a:xfrm>
        </p:grpSpPr>
        <p:sp>
          <p:nvSpPr>
            <p:cNvPr id="221" name="Google Shape;221;p5"/>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5"/>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5"/>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5"/>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5"/>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5"/>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5"/>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5"/>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4" name="Google Shape;244;p5"/>
          <p:cNvSpPr txBox="1">
            <a:spLocks noGrp="1"/>
          </p:cNvSpPr>
          <p:nvPr>
            <p:ph type="title"/>
          </p:nvPr>
        </p:nvSpPr>
        <p:spPr>
          <a:xfrm>
            <a:off x="1760033" y="1155367"/>
            <a:ext cx="8607600" cy="890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45" name="Google Shape;245;p5"/>
          <p:cNvSpPr txBox="1">
            <a:spLocks noGrp="1"/>
          </p:cNvSpPr>
          <p:nvPr>
            <p:ph type="body" idx="1"/>
          </p:nvPr>
        </p:nvSpPr>
        <p:spPr>
          <a:xfrm>
            <a:off x="1760033" y="2151032"/>
            <a:ext cx="8607600" cy="38700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a:lvl1pPr>
            <a:lvl2pPr marL="1219170" lvl="1" indent="-491054">
              <a:spcBef>
                <a:spcPts val="0"/>
              </a:spcBef>
              <a:spcAft>
                <a:spcPts val="0"/>
              </a:spcAft>
              <a:buSzPts val="2200"/>
              <a:buChar char="◂"/>
              <a:defRPr/>
            </a:lvl2pPr>
            <a:lvl3pPr marL="1828754" lvl="2" indent="-491054">
              <a:spcBef>
                <a:spcPts val="0"/>
              </a:spcBef>
              <a:spcAft>
                <a:spcPts val="0"/>
              </a:spcAft>
              <a:buSzPts val="2200"/>
              <a:buChar char="◂"/>
              <a:defRPr/>
            </a:lvl3pPr>
            <a:lvl4pPr marL="2438339" lvl="3" indent="-491054">
              <a:spcBef>
                <a:spcPts val="0"/>
              </a:spcBef>
              <a:spcAft>
                <a:spcPts val="0"/>
              </a:spcAft>
              <a:buSzPts val="2200"/>
              <a:buChar char="◂"/>
              <a:defRPr/>
            </a:lvl4pPr>
            <a:lvl5pPr marL="3047924" lvl="4" indent="-491054">
              <a:spcBef>
                <a:spcPts val="0"/>
              </a:spcBef>
              <a:spcAft>
                <a:spcPts val="0"/>
              </a:spcAft>
              <a:buSzPts val="2200"/>
              <a:buChar char="○"/>
              <a:defRPr/>
            </a:lvl5pPr>
            <a:lvl6pPr marL="3657509" lvl="5" indent="-491054">
              <a:spcBef>
                <a:spcPts val="0"/>
              </a:spcBef>
              <a:spcAft>
                <a:spcPts val="0"/>
              </a:spcAft>
              <a:buSzPts val="2200"/>
              <a:buChar char="■"/>
              <a:defRPr/>
            </a:lvl6pPr>
            <a:lvl7pPr marL="4267093" lvl="6" indent="-491054">
              <a:spcBef>
                <a:spcPts val="0"/>
              </a:spcBef>
              <a:spcAft>
                <a:spcPts val="0"/>
              </a:spcAft>
              <a:buSzPts val="2200"/>
              <a:buChar char="●"/>
              <a:defRPr/>
            </a:lvl7pPr>
            <a:lvl8pPr marL="4876678" lvl="7" indent="-491054">
              <a:spcBef>
                <a:spcPts val="0"/>
              </a:spcBef>
              <a:spcAft>
                <a:spcPts val="0"/>
              </a:spcAft>
              <a:buSzPts val="2200"/>
              <a:buChar char="○"/>
              <a:defRPr/>
            </a:lvl8pPr>
            <a:lvl9pPr marL="5486263" lvl="8" indent="-491054">
              <a:spcBef>
                <a:spcPts val="0"/>
              </a:spcBef>
              <a:spcAft>
                <a:spcPts val="0"/>
              </a:spcAft>
              <a:buSzPts val="2200"/>
              <a:buChar char="■"/>
              <a:defRPr/>
            </a:lvl9pPr>
          </a:lstStyle>
          <a:p>
            <a:endParaRPr/>
          </a:p>
        </p:txBody>
      </p:sp>
      <p:sp>
        <p:nvSpPr>
          <p:cNvPr id="246" name="Google Shape;246;p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897782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47"/>
        <p:cNvGrpSpPr/>
        <p:nvPr/>
      </p:nvGrpSpPr>
      <p:grpSpPr>
        <a:xfrm>
          <a:off x="0" y="0"/>
          <a:ext cx="0" cy="0"/>
          <a:chOff x="0" y="0"/>
          <a:chExt cx="0" cy="0"/>
        </a:xfrm>
      </p:grpSpPr>
      <p:grpSp>
        <p:nvGrpSpPr>
          <p:cNvPr id="248" name="Google Shape;248;p6"/>
          <p:cNvGrpSpPr/>
          <p:nvPr/>
        </p:nvGrpSpPr>
        <p:grpSpPr>
          <a:xfrm>
            <a:off x="6526594" y="-15"/>
            <a:ext cx="5668804" cy="6862421"/>
            <a:chOff x="4894945" y="-11"/>
            <a:chExt cx="4251603" cy="5146816"/>
          </a:xfrm>
        </p:grpSpPr>
        <p:sp>
          <p:nvSpPr>
            <p:cNvPr id="249" name="Google Shape;249;p6"/>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6"/>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6"/>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6"/>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6"/>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6"/>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6"/>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6"/>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6"/>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6"/>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6"/>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6"/>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6"/>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6"/>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6"/>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6"/>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6"/>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6"/>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6"/>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6"/>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6"/>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6"/>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6"/>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6"/>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6"/>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6"/>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6"/>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6"/>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6"/>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6"/>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6"/>
            <p:cNvSpPr/>
            <p:nvPr/>
          </p:nvSpPr>
          <p:spPr>
            <a:xfrm>
              <a:off x="5502772" y="643313"/>
              <a:ext cx="3643776" cy="3860168"/>
            </a:xfrm>
            <a:custGeom>
              <a:avLst/>
              <a:gdLst/>
              <a:ahLst/>
              <a:cxnLst/>
              <a:rect l="l" t="t" r="r" b="b"/>
              <a:pathLst>
                <a:path w="122449" h="120217" extrusionOk="0">
                  <a:moveTo>
                    <a:pt x="1" y="1"/>
                  </a:moveTo>
                  <a:lnTo>
                    <a:pt x="1" y="120216"/>
                  </a:lnTo>
                  <a:lnTo>
                    <a:pt x="122449" y="60109"/>
                  </a:lnTo>
                  <a:lnTo>
                    <a:pt x="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6"/>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6"/>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6"/>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6"/>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6"/>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6"/>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6" name="Google Shape;286;p6"/>
          <p:cNvGrpSpPr/>
          <p:nvPr/>
        </p:nvGrpSpPr>
        <p:grpSpPr>
          <a:xfrm>
            <a:off x="-8" y="-14"/>
            <a:ext cx="3239679" cy="2145719"/>
            <a:chOff x="608719" y="-11"/>
            <a:chExt cx="2429759" cy="1609289"/>
          </a:xfrm>
        </p:grpSpPr>
        <p:sp>
          <p:nvSpPr>
            <p:cNvPr id="287" name="Google Shape;287;p6"/>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6"/>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6"/>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6"/>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6"/>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6"/>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6"/>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6"/>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9" name="Google Shape;299;p6"/>
          <p:cNvSpPr txBox="1">
            <a:spLocks noGrp="1"/>
          </p:cNvSpPr>
          <p:nvPr>
            <p:ph type="title"/>
          </p:nvPr>
        </p:nvSpPr>
        <p:spPr>
          <a:xfrm>
            <a:off x="990300" y="2203667"/>
            <a:ext cx="5189600" cy="68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00" name="Google Shape;300;p6"/>
          <p:cNvSpPr txBox="1">
            <a:spLocks noGrp="1"/>
          </p:cNvSpPr>
          <p:nvPr>
            <p:ph type="body" idx="1"/>
          </p:nvPr>
        </p:nvSpPr>
        <p:spPr>
          <a:xfrm>
            <a:off x="990300" y="2969639"/>
            <a:ext cx="5189600" cy="29772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01" name="Google Shape;301;p6"/>
          <p:cNvSpPr txBox="1">
            <a:spLocks noGrp="1"/>
          </p:cNvSpPr>
          <p:nvPr>
            <p:ph type="sldNum" idx="12"/>
          </p:nvPr>
        </p:nvSpPr>
        <p:spPr>
          <a:xfrm>
            <a:off x="11409045" y="6333135"/>
            <a:ext cx="731600" cy="524800"/>
          </a:xfrm>
          <a:prstGeom prst="rect">
            <a:avLst/>
          </a:prstGeom>
          <a:no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02" name="Google Shape;302;p6"/>
          <p:cNvSpPr/>
          <p:nvPr/>
        </p:nvSpPr>
        <p:spPr>
          <a:xfrm>
            <a:off x="11384923" y="6434658"/>
            <a:ext cx="810475" cy="427748"/>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8702611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03"/>
        <p:cNvGrpSpPr/>
        <p:nvPr/>
      </p:nvGrpSpPr>
      <p:grpSpPr>
        <a:xfrm>
          <a:off x="0" y="0"/>
          <a:ext cx="0" cy="0"/>
          <a:chOff x="0" y="0"/>
          <a:chExt cx="0" cy="0"/>
        </a:xfrm>
      </p:grpSpPr>
      <p:grpSp>
        <p:nvGrpSpPr>
          <p:cNvPr id="304" name="Google Shape;304;p7"/>
          <p:cNvGrpSpPr/>
          <p:nvPr/>
        </p:nvGrpSpPr>
        <p:grpSpPr>
          <a:xfrm>
            <a:off x="1189" y="-14"/>
            <a:ext cx="4050115" cy="3003527"/>
            <a:chOff x="892" y="-11"/>
            <a:chExt cx="3037586" cy="2252645"/>
          </a:xfrm>
        </p:grpSpPr>
        <p:sp>
          <p:nvSpPr>
            <p:cNvPr id="305" name="Google Shape;305;p7"/>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7"/>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7"/>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7"/>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7"/>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7"/>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7"/>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7"/>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7"/>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7"/>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7"/>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7"/>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7"/>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7"/>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7"/>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7"/>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7"/>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7"/>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7"/>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7"/>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7"/>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8" name="Google Shape;328;p7"/>
          <p:cNvGrpSpPr/>
          <p:nvPr/>
        </p:nvGrpSpPr>
        <p:grpSpPr>
          <a:xfrm>
            <a:off x="8952325" y="5146791"/>
            <a:ext cx="3239673" cy="1715616"/>
            <a:chOff x="6714243" y="3860093"/>
            <a:chExt cx="2429755" cy="1286712"/>
          </a:xfrm>
        </p:grpSpPr>
        <p:sp>
          <p:nvSpPr>
            <p:cNvPr id="329" name="Google Shape;329;p7"/>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7"/>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7"/>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1" name="Google Shape;341;p7"/>
          <p:cNvSpPr txBox="1">
            <a:spLocks noGrp="1"/>
          </p:cNvSpPr>
          <p:nvPr>
            <p:ph type="title"/>
          </p:nvPr>
        </p:nvSpPr>
        <p:spPr>
          <a:xfrm>
            <a:off x="1760033" y="1155367"/>
            <a:ext cx="8607600" cy="890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42" name="Google Shape;342;p7"/>
          <p:cNvSpPr txBox="1">
            <a:spLocks noGrp="1"/>
          </p:cNvSpPr>
          <p:nvPr>
            <p:ph type="body" idx="1"/>
          </p:nvPr>
        </p:nvSpPr>
        <p:spPr>
          <a:xfrm>
            <a:off x="1760033" y="2110167"/>
            <a:ext cx="4178000" cy="39404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343" name="Google Shape;343;p7"/>
          <p:cNvSpPr txBox="1">
            <a:spLocks noGrp="1"/>
          </p:cNvSpPr>
          <p:nvPr>
            <p:ph type="body" idx="2"/>
          </p:nvPr>
        </p:nvSpPr>
        <p:spPr>
          <a:xfrm>
            <a:off x="6189569" y="2110167"/>
            <a:ext cx="4178000" cy="39404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344" name="Google Shape;344;p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205743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45"/>
        <p:cNvGrpSpPr/>
        <p:nvPr/>
      </p:nvGrpSpPr>
      <p:grpSpPr>
        <a:xfrm>
          <a:off x="0" y="0"/>
          <a:ext cx="0" cy="0"/>
          <a:chOff x="0" y="0"/>
          <a:chExt cx="0" cy="0"/>
        </a:xfrm>
      </p:grpSpPr>
      <p:grpSp>
        <p:nvGrpSpPr>
          <p:cNvPr id="346" name="Google Shape;346;p8"/>
          <p:cNvGrpSpPr/>
          <p:nvPr/>
        </p:nvGrpSpPr>
        <p:grpSpPr>
          <a:xfrm>
            <a:off x="8952325" y="5146791"/>
            <a:ext cx="3239673" cy="1715616"/>
            <a:chOff x="6714243" y="3860093"/>
            <a:chExt cx="2429755" cy="1286712"/>
          </a:xfrm>
        </p:grpSpPr>
        <p:sp>
          <p:nvSpPr>
            <p:cNvPr id="347" name="Google Shape;347;p8"/>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8"/>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8"/>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8"/>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8"/>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8"/>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8"/>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8"/>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8"/>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8"/>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8"/>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9" name="Google Shape;359;p8"/>
          <p:cNvGrpSpPr/>
          <p:nvPr/>
        </p:nvGrpSpPr>
        <p:grpSpPr>
          <a:xfrm>
            <a:off x="1189" y="-14"/>
            <a:ext cx="4050115" cy="3003527"/>
            <a:chOff x="892" y="-11"/>
            <a:chExt cx="3037586" cy="2252645"/>
          </a:xfrm>
        </p:grpSpPr>
        <p:sp>
          <p:nvSpPr>
            <p:cNvPr id="360" name="Google Shape;360;p8"/>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8"/>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8"/>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8"/>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8"/>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8"/>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3" name="Google Shape;383;p8"/>
          <p:cNvSpPr txBox="1">
            <a:spLocks noGrp="1"/>
          </p:cNvSpPr>
          <p:nvPr>
            <p:ph type="title"/>
          </p:nvPr>
        </p:nvSpPr>
        <p:spPr>
          <a:xfrm>
            <a:off x="1760033" y="1155367"/>
            <a:ext cx="8607600" cy="89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84" name="Google Shape;384;p8"/>
          <p:cNvSpPr txBox="1">
            <a:spLocks noGrp="1"/>
          </p:cNvSpPr>
          <p:nvPr>
            <p:ph type="body" idx="1"/>
          </p:nvPr>
        </p:nvSpPr>
        <p:spPr>
          <a:xfrm>
            <a:off x="1760033" y="2465433"/>
            <a:ext cx="2774400" cy="354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85" name="Google Shape;385;p8"/>
          <p:cNvSpPr txBox="1">
            <a:spLocks noGrp="1"/>
          </p:cNvSpPr>
          <p:nvPr>
            <p:ph type="body" idx="2"/>
          </p:nvPr>
        </p:nvSpPr>
        <p:spPr>
          <a:xfrm>
            <a:off x="4676617" y="2465433"/>
            <a:ext cx="2774400" cy="354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86" name="Google Shape;386;p8"/>
          <p:cNvSpPr txBox="1">
            <a:spLocks noGrp="1"/>
          </p:cNvSpPr>
          <p:nvPr>
            <p:ph type="body" idx="3"/>
          </p:nvPr>
        </p:nvSpPr>
        <p:spPr>
          <a:xfrm>
            <a:off x="7593201" y="2465433"/>
            <a:ext cx="2774400" cy="354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87" name="Google Shape;387;p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669265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8"/>
        <p:cNvGrpSpPr/>
        <p:nvPr/>
      </p:nvGrpSpPr>
      <p:grpSpPr>
        <a:xfrm>
          <a:off x="0" y="0"/>
          <a:ext cx="0" cy="0"/>
          <a:chOff x="0" y="0"/>
          <a:chExt cx="0" cy="0"/>
        </a:xfrm>
      </p:grpSpPr>
      <p:grpSp>
        <p:nvGrpSpPr>
          <p:cNvPr id="389" name="Google Shape;389;p9"/>
          <p:cNvGrpSpPr/>
          <p:nvPr/>
        </p:nvGrpSpPr>
        <p:grpSpPr>
          <a:xfrm rot="10800000" flipH="1">
            <a:off x="1200" y="5142367"/>
            <a:ext cx="12191989" cy="1715628"/>
            <a:chOff x="900" y="0"/>
            <a:chExt cx="9143992" cy="1286721"/>
          </a:xfrm>
        </p:grpSpPr>
        <p:sp>
          <p:nvSpPr>
            <p:cNvPr id="390" name="Google Shape;390;p9"/>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9"/>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9"/>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9"/>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9"/>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9"/>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9"/>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9"/>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9"/>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9"/>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9"/>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9"/>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9"/>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9"/>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9"/>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9"/>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9"/>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9"/>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9"/>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9"/>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9"/>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9"/>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9"/>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9"/>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9"/>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9"/>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9"/>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38" name="Google Shape;438;p9"/>
          <p:cNvSpPr txBox="1">
            <a:spLocks noGrp="1"/>
          </p:cNvSpPr>
          <p:nvPr>
            <p:ph type="title"/>
          </p:nvPr>
        </p:nvSpPr>
        <p:spPr>
          <a:xfrm>
            <a:off x="0" y="0"/>
            <a:ext cx="12192000" cy="9284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
              <a:buNone/>
              <a:defRPr sz="2667"/>
            </a:lvl1pPr>
            <a:lvl2pPr lvl="1" algn="ctr">
              <a:spcBef>
                <a:spcPts val="0"/>
              </a:spcBef>
              <a:spcAft>
                <a:spcPts val="0"/>
              </a:spcAft>
              <a:buSzPts val="2000"/>
              <a:buNone/>
              <a:defRPr sz="2667"/>
            </a:lvl2pPr>
            <a:lvl3pPr lvl="2" algn="ctr">
              <a:spcBef>
                <a:spcPts val="0"/>
              </a:spcBef>
              <a:spcAft>
                <a:spcPts val="0"/>
              </a:spcAft>
              <a:buSzPts val="2000"/>
              <a:buNone/>
              <a:defRPr sz="2667"/>
            </a:lvl3pPr>
            <a:lvl4pPr lvl="3" algn="ctr">
              <a:spcBef>
                <a:spcPts val="0"/>
              </a:spcBef>
              <a:spcAft>
                <a:spcPts val="0"/>
              </a:spcAft>
              <a:buSzPts val="2000"/>
              <a:buNone/>
              <a:defRPr sz="2667"/>
            </a:lvl4pPr>
            <a:lvl5pPr lvl="4" algn="ctr">
              <a:spcBef>
                <a:spcPts val="0"/>
              </a:spcBef>
              <a:spcAft>
                <a:spcPts val="0"/>
              </a:spcAft>
              <a:buSzPts val="2000"/>
              <a:buNone/>
              <a:defRPr sz="2667"/>
            </a:lvl5pPr>
            <a:lvl6pPr lvl="5" algn="ctr">
              <a:spcBef>
                <a:spcPts val="0"/>
              </a:spcBef>
              <a:spcAft>
                <a:spcPts val="0"/>
              </a:spcAft>
              <a:buSzPts val="2000"/>
              <a:buNone/>
              <a:defRPr sz="2667"/>
            </a:lvl6pPr>
            <a:lvl7pPr lvl="6" algn="ctr">
              <a:spcBef>
                <a:spcPts val="0"/>
              </a:spcBef>
              <a:spcAft>
                <a:spcPts val="0"/>
              </a:spcAft>
              <a:buSzPts val="2000"/>
              <a:buNone/>
              <a:defRPr sz="2667"/>
            </a:lvl7pPr>
            <a:lvl8pPr lvl="7" algn="ctr">
              <a:spcBef>
                <a:spcPts val="0"/>
              </a:spcBef>
              <a:spcAft>
                <a:spcPts val="0"/>
              </a:spcAft>
              <a:buSzPts val="2000"/>
              <a:buNone/>
              <a:defRPr sz="2667"/>
            </a:lvl8pPr>
            <a:lvl9pPr lvl="8" algn="ctr">
              <a:spcBef>
                <a:spcPts val="0"/>
              </a:spcBef>
              <a:spcAft>
                <a:spcPts val="0"/>
              </a:spcAft>
              <a:buSzPts val="2000"/>
              <a:buNone/>
              <a:defRPr sz="2667"/>
            </a:lvl9pPr>
          </a:lstStyle>
          <a:p>
            <a:endParaRPr/>
          </a:p>
        </p:txBody>
      </p:sp>
      <p:sp>
        <p:nvSpPr>
          <p:cNvPr id="439" name="Google Shape;439;p9"/>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5429390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0"/>
        <p:cNvGrpSpPr/>
        <p:nvPr/>
      </p:nvGrpSpPr>
      <p:grpSpPr>
        <a:xfrm>
          <a:off x="0" y="0"/>
          <a:ext cx="0" cy="0"/>
          <a:chOff x="0" y="0"/>
          <a:chExt cx="0" cy="0"/>
        </a:xfrm>
      </p:grpSpPr>
      <p:grpSp>
        <p:nvGrpSpPr>
          <p:cNvPr id="441" name="Google Shape;441;p10"/>
          <p:cNvGrpSpPr/>
          <p:nvPr/>
        </p:nvGrpSpPr>
        <p:grpSpPr>
          <a:xfrm>
            <a:off x="5711616" y="5142379"/>
            <a:ext cx="6480371" cy="1715640"/>
            <a:chOff x="4283712" y="3856784"/>
            <a:chExt cx="4860278" cy="1286730"/>
          </a:xfrm>
        </p:grpSpPr>
        <p:sp>
          <p:nvSpPr>
            <p:cNvPr id="442" name="Google Shape;442;p10"/>
            <p:cNvSpPr/>
            <p:nvPr/>
          </p:nvSpPr>
          <p:spPr>
            <a:xfrm rot="10800000">
              <a:off x="8536133" y="3856784"/>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rot="10800000">
              <a:off x="7929943" y="4177563"/>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rot="10800000">
              <a:off x="4892393" y="4499245"/>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rot="10800000">
              <a:off x="8536133" y="4500140"/>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rot="10800000">
              <a:off x="7929943" y="4820919"/>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0"/>
            <p:cNvSpPr/>
            <p:nvPr/>
          </p:nvSpPr>
          <p:spPr>
            <a:xfrm rot="10800000">
              <a:off x="7322087"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0"/>
            <p:cNvSpPr/>
            <p:nvPr/>
          </p:nvSpPr>
          <p:spPr>
            <a:xfrm rot="10800000">
              <a:off x="6714260" y="4820919"/>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rot="10800000">
              <a:off x="6106404"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rot="10800000">
              <a:off x="8536133" y="4177563"/>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0"/>
            <p:cNvSpPr/>
            <p:nvPr/>
          </p:nvSpPr>
          <p:spPr>
            <a:xfrm rot="10800000">
              <a:off x="7929943" y="3856784"/>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0"/>
            <p:cNvSpPr/>
            <p:nvPr/>
          </p:nvSpPr>
          <p:spPr>
            <a:xfrm rot="10800000">
              <a:off x="5498583" y="4499245"/>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0"/>
            <p:cNvSpPr/>
            <p:nvPr/>
          </p:nvSpPr>
          <p:spPr>
            <a:xfrm rot="10800000">
              <a:off x="4892393" y="4178466"/>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0"/>
            <p:cNvSpPr/>
            <p:nvPr/>
          </p:nvSpPr>
          <p:spPr>
            <a:xfrm rot="10800000">
              <a:off x="7321266"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0"/>
            <p:cNvSpPr/>
            <p:nvPr/>
          </p:nvSpPr>
          <p:spPr>
            <a:xfrm rot="10800000">
              <a:off x="8536133" y="4820919"/>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0"/>
            <p:cNvSpPr/>
            <p:nvPr/>
          </p:nvSpPr>
          <p:spPr>
            <a:xfrm rot="10800000">
              <a:off x="7929943" y="4500140"/>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0"/>
            <p:cNvSpPr/>
            <p:nvPr/>
          </p:nvSpPr>
          <p:spPr>
            <a:xfrm rot="10800000">
              <a:off x="7322087" y="4820919"/>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0"/>
            <p:cNvSpPr/>
            <p:nvPr/>
          </p:nvSpPr>
          <p:spPr>
            <a:xfrm rot="10800000">
              <a:off x="4284531" y="4820919"/>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0"/>
            <p:cNvSpPr/>
            <p:nvPr/>
          </p:nvSpPr>
          <p:spPr>
            <a:xfrm rot="10800000">
              <a:off x="4892387" y="4820919"/>
              <a:ext cx="607856" cy="322577"/>
            </a:xfrm>
            <a:custGeom>
              <a:avLst/>
              <a:gdLst/>
              <a:ahLst/>
              <a:cxnLst/>
              <a:rect l="l" t="t" r="r" b="b"/>
              <a:pathLst>
                <a:path w="20427" h="10046" extrusionOk="0">
                  <a:moveTo>
                    <a:pt x="0" y="0"/>
                  </a:moveTo>
                  <a:lnTo>
                    <a:pt x="20427" y="10046"/>
                  </a:lnTo>
                  <a:lnTo>
                    <a:pt x="20427"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0"/>
            <p:cNvSpPr/>
            <p:nvPr/>
          </p:nvSpPr>
          <p:spPr>
            <a:xfrm rot="10800000">
              <a:off x="5500214" y="4820919"/>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10"/>
            <p:cNvSpPr/>
            <p:nvPr/>
          </p:nvSpPr>
          <p:spPr>
            <a:xfrm rot="10800000">
              <a:off x="6106404" y="4820919"/>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10"/>
            <p:cNvSpPr/>
            <p:nvPr/>
          </p:nvSpPr>
          <p:spPr>
            <a:xfrm rot="10800000" flipH="1">
              <a:off x="6713429"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0"/>
            <p:cNvSpPr/>
            <p:nvPr/>
          </p:nvSpPr>
          <p:spPr>
            <a:xfrm rot="10800000">
              <a:off x="4283712" y="450012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4" name="Google Shape;464;p10"/>
          <p:cNvSpPr txBox="1">
            <a:spLocks noGrp="1"/>
          </p:cNvSpPr>
          <p:nvPr>
            <p:ph type="body" idx="1"/>
          </p:nvPr>
        </p:nvSpPr>
        <p:spPr>
          <a:xfrm>
            <a:off x="609600" y="5468667"/>
            <a:ext cx="47196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SzPts val="1600"/>
              <a:buNone/>
              <a:defRPr sz="2133"/>
            </a:lvl1pPr>
          </a:lstStyle>
          <a:p>
            <a:endParaRPr/>
          </a:p>
        </p:txBody>
      </p:sp>
      <p:sp>
        <p:nvSpPr>
          <p:cNvPr id="465" name="Google Shape;465;p10"/>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466" name="Google Shape;466;p10"/>
          <p:cNvGrpSpPr/>
          <p:nvPr/>
        </p:nvGrpSpPr>
        <p:grpSpPr>
          <a:xfrm>
            <a:off x="1189" y="-14"/>
            <a:ext cx="7289707" cy="1716809"/>
            <a:chOff x="892" y="-11"/>
            <a:chExt cx="5467280" cy="1287607"/>
          </a:xfrm>
        </p:grpSpPr>
        <p:sp>
          <p:nvSpPr>
            <p:cNvPr id="467" name="Google Shape;467;p10"/>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0"/>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0"/>
            <p:cNvSpPr/>
            <p:nvPr/>
          </p:nvSpPr>
          <p:spPr>
            <a:xfrm>
              <a:off x="3646269" y="852"/>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0"/>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0"/>
            <p:cNvSpPr/>
            <p:nvPr/>
          </p:nvSpPr>
          <p:spPr>
            <a:xfrm>
              <a:off x="4252459" y="321631"/>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0"/>
            <p:cNvSpPr/>
            <p:nvPr/>
          </p:nvSpPr>
          <p:spPr>
            <a:xfrm>
              <a:off x="4860316" y="852"/>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0"/>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0"/>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0"/>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0"/>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0"/>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0"/>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0"/>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0"/>
            <p:cNvSpPr/>
            <p:nvPr/>
          </p:nvSpPr>
          <p:spPr>
            <a:xfrm>
              <a:off x="3038442" y="852"/>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0"/>
            <p:cNvSpPr/>
            <p:nvPr/>
          </p:nvSpPr>
          <p:spPr>
            <a:xfrm>
              <a:off x="3646269" y="321631"/>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0"/>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0"/>
            <p:cNvSpPr/>
            <p:nvPr/>
          </p:nvSpPr>
          <p:spPr>
            <a:xfrm>
              <a:off x="4252459" y="852"/>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0"/>
            <p:cNvSpPr/>
            <p:nvPr/>
          </p:nvSpPr>
          <p:spPr>
            <a:xfrm>
              <a:off x="4252459" y="644208"/>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0"/>
            <p:cNvSpPr/>
            <p:nvPr/>
          </p:nvSpPr>
          <p:spPr>
            <a:xfrm>
              <a:off x="1822755"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0"/>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0"/>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0"/>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0"/>
            <p:cNvSpPr/>
            <p:nvPr/>
          </p:nvSpPr>
          <p:spPr>
            <a:xfrm>
              <a:off x="4252495" y="-11"/>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0"/>
            <p:cNvSpPr/>
            <p:nvPr/>
          </p:nvSpPr>
          <p:spPr>
            <a:xfrm>
              <a:off x="3644639"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0"/>
            <p:cNvSpPr/>
            <p:nvPr/>
          </p:nvSpPr>
          <p:spPr>
            <a:xfrm>
              <a:off x="3038449" y="-11"/>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0"/>
            <p:cNvSpPr/>
            <p:nvPr/>
          </p:nvSpPr>
          <p:spPr>
            <a:xfrm>
              <a:off x="2430592" y="-11"/>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0"/>
            <p:cNvSpPr/>
            <p:nvPr/>
          </p:nvSpPr>
          <p:spPr>
            <a:xfrm>
              <a:off x="3037603" y="3216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0"/>
            <p:cNvSpPr/>
            <p:nvPr/>
          </p:nvSpPr>
          <p:spPr>
            <a:xfrm flipH="1">
              <a:off x="2430592"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5076599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5"/>
        <p:cNvGrpSpPr/>
        <p:nvPr/>
      </p:nvGrpSpPr>
      <p:grpSpPr>
        <a:xfrm>
          <a:off x="0" y="0"/>
          <a:ext cx="0" cy="0"/>
          <a:chOff x="0" y="0"/>
          <a:chExt cx="0" cy="0"/>
        </a:xfrm>
      </p:grpSpPr>
      <p:grpSp>
        <p:nvGrpSpPr>
          <p:cNvPr id="496" name="Google Shape;496;p11"/>
          <p:cNvGrpSpPr/>
          <p:nvPr/>
        </p:nvGrpSpPr>
        <p:grpSpPr>
          <a:xfrm>
            <a:off x="8952325" y="5146791"/>
            <a:ext cx="3239673" cy="1715616"/>
            <a:chOff x="6714243" y="3860093"/>
            <a:chExt cx="2429755" cy="1286712"/>
          </a:xfrm>
        </p:grpSpPr>
        <p:sp>
          <p:nvSpPr>
            <p:cNvPr id="497" name="Google Shape;497;p11"/>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1"/>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1"/>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1"/>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1"/>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1"/>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1"/>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1"/>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1"/>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1"/>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1"/>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1"/>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9" name="Google Shape;509;p11"/>
          <p:cNvGrpSpPr/>
          <p:nvPr/>
        </p:nvGrpSpPr>
        <p:grpSpPr>
          <a:xfrm>
            <a:off x="1189" y="-14"/>
            <a:ext cx="4050115" cy="3003527"/>
            <a:chOff x="892" y="-11"/>
            <a:chExt cx="3037586" cy="2252645"/>
          </a:xfrm>
        </p:grpSpPr>
        <p:sp>
          <p:nvSpPr>
            <p:cNvPr id="510" name="Google Shape;510;p11"/>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1"/>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1"/>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1"/>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1"/>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1"/>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1"/>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1"/>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1"/>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1"/>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1"/>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1"/>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1"/>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1"/>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1"/>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1"/>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1"/>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1"/>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1"/>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1"/>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1"/>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1"/>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11"/>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3" name="Google Shape;533;p1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0864757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Blank lateral pattern">
  <p:cSld name="Blank lateral pattern">
    <p:spTree>
      <p:nvGrpSpPr>
        <p:cNvPr id="1" name="Shape 534"/>
        <p:cNvGrpSpPr/>
        <p:nvPr/>
      </p:nvGrpSpPr>
      <p:grpSpPr>
        <a:xfrm>
          <a:off x="0" y="0"/>
          <a:ext cx="0" cy="0"/>
          <a:chOff x="0" y="0"/>
          <a:chExt cx="0" cy="0"/>
        </a:xfrm>
      </p:grpSpPr>
      <p:grpSp>
        <p:nvGrpSpPr>
          <p:cNvPr id="535" name="Google Shape;535;p12"/>
          <p:cNvGrpSpPr/>
          <p:nvPr/>
        </p:nvGrpSpPr>
        <p:grpSpPr>
          <a:xfrm>
            <a:off x="8146416" y="-15"/>
            <a:ext cx="4050115" cy="6862421"/>
            <a:chOff x="6109812" y="-11"/>
            <a:chExt cx="3037586" cy="5146816"/>
          </a:xfrm>
        </p:grpSpPr>
        <p:sp>
          <p:nvSpPr>
            <p:cNvPr id="536" name="Google Shape;536;p1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1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1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1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1" name="Google Shape;571;p1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79901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 Color background">
  <p:cSld name="Blank - Color background">
    <p:spTree>
      <p:nvGrpSpPr>
        <p:cNvPr id="1" name="Shape 86"/>
        <p:cNvGrpSpPr/>
        <p:nvPr/>
      </p:nvGrpSpPr>
      <p:grpSpPr>
        <a:xfrm>
          <a:off x="0" y="0"/>
          <a:ext cx="0" cy="0"/>
          <a:chOff x="0" y="0"/>
          <a:chExt cx="0" cy="0"/>
        </a:xfrm>
      </p:grpSpPr>
      <p:sp>
        <p:nvSpPr>
          <p:cNvPr id="87" name="Google Shape;87;p11"/>
          <p:cNvSpPr/>
          <p:nvPr/>
        </p:nvSpPr>
        <p:spPr>
          <a:xfrm>
            <a:off x="-7" y="-5"/>
            <a:ext cx="5176144" cy="2988452"/>
          </a:xfrm>
          <a:custGeom>
            <a:avLst/>
            <a:gdLst/>
            <a:ahLst/>
            <a:cxnLst/>
            <a:rect l="l" t="t" r="r" b="b"/>
            <a:pathLst>
              <a:path w="2575196" h="1486792" extrusionOk="0">
                <a:moveTo>
                  <a:pt x="0" y="0"/>
                </a:moveTo>
                <a:lnTo>
                  <a:pt x="0" y="1486792"/>
                </a:lnTo>
                <a:lnTo>
                  <a:pt x="2575197" y="0"/>
                </a:lnTo>
                <a:lnTo>
                  <a:pt x="0" y="0"/>
                </a:ln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 name="Google Shape;88;p11"/>
          <p:cNvSpPr/>
          <p:nvPr/>
        </p:nvSpPr>
        <p:spPr>
          <a:xfrm>
            <a:off x="9300937" y="5188834"/>
            <a:ext cx="2890428" cy="1668815"/>
          </a:xfrm>
          <a:custGeom>
            <a:avLst/>
            <a:gdLst/>
            <a:ahLst/>
            <a:cxnLst/>
            <a:rect l="l" t="t" r="r" b="b"/>
            <a:pathLst>
              <a:path w="1438024" h="830256" extrusionOk="0">
                <a:moveTo>
                  <a:pt x="1438024" y="0"/>
                </a:moveTo>
                <a:lnTo>
                  <a:pt x="0" y="830256"/>
                </a:lnTo>
                <a:lnTo>
                  <a:pt x="1438024" y="830256"/>
                </a:lnTo>
                <a:lnTo>
                  <a:pt x="1438024" y="0"/>
                </a:ln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 name="Google Shape;89;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B2DC25EE-239B-4C5F-AAD1-255A7D5F1EE2}" type="slidenum">
              <a:rPr lang="en-US" smtClean="0"/>
              <a:t>‹#›</a:t>
            </a:fld>
            <a:endParaRPr lang="en-US"/>
          </a:p>
        </p:txBody>
      </p:sp>
      <p:sp>
        <p:nvSpPr>
          <p:cNvPr id="90" name="Google Shape;90;p11"/>
          <p:cNvSpPr/>
          <p:nvPr/>
        </p:nvSpPr>
        <p:spPr>
          <a:xfrm>
            <a:off x="-8852" y="-4967"/>
            <a:ext cx="12209687" cy="6867949"/>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19203215"/>
      </p:ext>
    </p:extLst>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Blank bottom pattern">
  <p:cSld name="Blank bottom pattern">
    <p:spTree>
      <p:nvGrpSpPr>
        <p:cNvPr id="1" name="Shape 572"/>
        <p:cNvGrpSpPr/>
        <p:nvPr/>
      </p:nvGrpSpPr>
      <p:grpSpPr>
        <a:xfrm>
          <a:off x="0" y="0"/>
          <a:ext cx="0" cy="0"/>
          <a:chOff x="0" y="0"/>
          <a:chExt cx="0" cy="0"/>
        </a:xfrm>
      </p:grpSpPr>
      <p:grpSp>
        <p:nvGrpSpPr>
          <p:cNvPr id="573" name="Google Shape;573;p13"/>
          <p:cNvGrpSpPr/>
          <p:nvPr/>
        </p:nvGrpSpPr>
        <p:grpSpPr>
          <a:xfrm rot="10800000" flipH="1">
            <a:off x="1200" y="5142367"/>
            <a:ext cx="12191989" cy="1715628"/>
            <a:chOff x="900" y="0"/>
            <a:chExt cx="9143992" cy="1286721"/>
          </a:xfrm>
        </p:grpSpPr>
        <p:sp>
          <p:nvSpPr>
            <p:cNvPr id="574" name="Google Shape;574;p13"/>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3"/>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3"/>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3"/>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3"/>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3"/>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3"/>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3"/>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3"/>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3"/>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3"/>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3"/>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3"/>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3"/>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3"/>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3"/>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3"/>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3"/>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3"/>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3"/>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3"/>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3"/>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3"/>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3"/>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3"/>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3"/>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3"/>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3"/>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3"/>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3"/>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3"/>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3"/>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3"/>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3"/>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3"/>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3"/>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3"/>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3"/>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3"/>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3"/>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3"/>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3"/>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3"/>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13"/>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3"/>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3"/>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3"/>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3"/>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2" name="Google Shape;622;p13"/>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6481014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 name="Google Shape;11;p2"/>
          <p:cNvSpPr txBox="1">
            <a:spLocks noGrp="1"/>
          </p:cNvSpPr>
          <p:nvPr>
            <p:ph type="ctrTitle"/>
          </p:nvPr>
        </p:nvSpPr>
        <p:spPr>
          <a:xfrm>
            <a:off x="914400" y="2655767"/>
            <a:ext cx="8220800" cy="1546400"/>
          </a:xfrm>
          <a:prstGeom prst="rect">
            <a:avLst/>
          </a:prstGeom>
          <a:effectLst>
            <a:outerShdw blurRad="14288" dist="28575" dir="7560000" algn="bl" rotWithShape="0">
              <a:srgbClr val="351C75">
                <a:alpha val="23000"/>
              </a:srgbClr>
            </a:outerShdw>
          </a:effectLst>
        </p:spPr>
        <p:txBody>
          <a:bodyPr spcFirstLastPara="1" wrap="square" lIns="0" tIns="0" rIns="0" bIns="0" anchor="ctr" anchorCtr="0">
            <a:noAutofit/>
          </a:bodyPr>
          <a:lstStyle>
            <a:lvl1pPr lvl="0">
              <a:spcBef>
                <a:spcPts val="0"/>
              </a:spcBef>
              <a:spcAft>
                <a:spcPts val="0"/>
              </a:spcAft>
              <a:buClr>
                <a:schemeClr val="lt1"/>
              </a:buClr>
              <a:buSzPts val="6000"/>
              <a:buNone/>
              <a:defRPr sz="8000">
                <a:solidFill>
                  <a:schemeClr val="lt1"/>
                </a:solidFill>
              </a:defRPr>
            </a:lvl1pPr>
            <a:lvl2pPr lvl="1">
              <a:spcBef>
                <a:spcPts val="0"/>
              </a:spcBef>
              <a:spcAft>
                <a:spcPts val="0"/>
              </a:spcAft>
              <a:buClr>
                <a:schemeClr val="lt1"/>
              </a:buClr>
              <a:buSzPts val="6000"/>
              <a:buNone/>
              <a:defRPr sz="8000">
                <a:solidFill>
                  <a:schemeClr val="lt1"/>
                </a:solidFill>
              </a:defRPr>
            </a:lvl2pPr>
            <a:lvl3pPr lvl="2">
              <a:spcBef>
                <a:spcPts val="0"/>
              </a:spcBef>
              <a:spcAft>
                <a:spcPts val="0"/>
              </a:spcAft>
              <a:buClr>
                <a:schemeClr val="lt1"/>
              </a:buClr>
              <a:buSzPts val="6000"/>
              <a:buNone/>
              <a:defRPr sz="8000">
                <a:solidFill>
                  <a:schemeClr val="lt1"/>
                </a:solidFill>
              </a:defRPr>
            </a:lvl3pPr>
            <a:lvl4pPr lvl="3">
              <a:spcBef>
                <a:spcPts val="0"/>
              </a:spcBef>
              <a:spcAft>
                <a:spcPts val="0"/>
              </a:spcAft>
              <a:buClr>
                <a:schemeClr val="lt1"/>
              </a:buClr>
              <a:buSzPts val="6000"/>
              <a:buNone/>
              <a:defRPr sz="8000">
                <a:solidFill>
                  <a:schemeClr val="lt1"/>
                </a:solidFill>
              </a:defRPr>
            </a:lvl4pPr>
            <a:lvl5pPr lvl="4">
              <a:spcBef>
                <a:spcPts val="0"/>
              </a:spcBef>
              <a:spcAft>
                <a:spcPts val="0"/>
              </a:spcAft>
              <a:buClr>
                <a:schemeClr val="lt1"/>
              </a:buClr>
              <a:buSzPts val="6000"/>
              <a:buNone/>
              <a:defRPr sz="8000">
                <a:solidFill>
                  <a:schemeClr val="lt1"/>
                </a:solidFill>
              </a:defRPr>
            </a:lvl5pPr>
            <a:lvl6pPr lvl="5">
              <a:spcBef>
                <a:spcPts val="0"/>
              </a:spcBef>
              <a:spcAft>
                <a:spcPts val="0"/>
              </a:spcAft>
              <a:buClr>
                <a:schemeClr val="lt1"/>
              </a:buClr>
              <a:buSzPts val="6000"/>
              <a:buNone/>
              <a:defRPr sz="8000">
                <a:solidFill>
                  <a:schemeClr val="lt1"/>
                </a:solidFill>
              </a:defRPr>
            </a:lvl6pPr>
            <a:lvl7pPr lvl="6">
              <a:spcBef>
                <a:spcPts val="0"/>
              </a:spcBef>
              <a:spcAft>
                <a:spcPts val="0"/>
              </a:spcAft>
              <a:buClr>
                <a:schemeClr val="lt1"/>
              </a:buClr>
              <a:buSzPts val="6000"/>
              <a:buNone/>
              <a:defRPr sz="8000">
                <a:solidFill>
                  <a:schemeClr val="lt1"/>
                </a:solidFill>
              </a:defRPr>
            </a:lvl7pPr>
            <a:lvl8pPr lvl="7">
              <a:spcBef>
                <a:spcPts val="0"/>
              </a:spcBef>
              <a:spcAft>
                <a:spcPts val="0"/>
              </a:spcAft>
              <a:buClr>
                <a:schemeClr val="lt1"/>
              </a:buClr>
              <a:buSzPts val="6000"/>
              <a:buNone/>
              <a:defRPr sz="8000">
                <a:solidFill>
                  <a:schemeClr val="lt1"/>
                </a:solidFill>
              </a:defRPr>
            </a:lvl8pPr>
            <a:lvl9pPr lvl="8">
              <a:spcBef>
                <a:spcPts val="0"/>
              </a:spcBef>
              <a:spcAft>
                <a:spcPts val="0"/>
              </a:spcAft>
              <a:buClr>
                <a:schemeClr val="lt1"/>
              </a:buClr>
              <a:buSzPts val="6000"/>
              <a:buNone/>
              <a:defRPr sz="8000">
                <a:solidFill>
                  <a:schemeClr val="lt1"/>
                </a:solidFill>
              </a:defRPr>
            </a:lvl9pPr>
          </a:lstStyle>
          <a:p>
            <a:endParaRPr/>
          </a:p>
        </p:txBody>
      </p:sp>
    </p:spTree>
    <p:extLst>
      <p:ext uri="{BB962C8B-B14F-4D97-AF65-F5344CB8AC3E}">
        <p14:creationId xmlns:p14="http://schemas.microsoft.com/office/powerpoint/2010/main" val="286686066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3"/>
            </a:gs>
            <a:gs pos="50000">
              <a:schemeClr val="accent3"/>
            </a:gs>
            <a:gs pos="100000">
              <a:schemeClr val="accent4"/>
            </a:gs>
          </a:gsLst>
          <a:lin ang="18900044" scaled="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914400" y="2314333"/>
            <a:ext cx="7418000" cy="1546400"/>
          </a:xfrm>
          <a:prstGeom prst="rect">
            <a:avLst/>
          </a:prstGeom>
          <a:effectLst>
            <a:outerShdw blurRad="14288" dist="28575" dir="7560000" algn="bl" rotWithShape="0">
              <a:srgbClr val="351C75">
                <a:alpha val="24000"/>
              </a:srgbClr>
            </a:outerShdw>
          </a:effectLst>
        </p:spPr>
        <p:txBody>
          <a:bodyPr spcFirstLastPara="1" wrap="square" lIns="0" tIns="0" rIns="0" bIns="0" anchor="b"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15" name="Google Shape;15;p3"/>
          <p:cNvSpPr txBox="1">
            <a:spLocks noGrp="1"/>
          </p:cNvSpPr>
          <p:nvPr>
            <p:ph type="subTitle" idx="1"/>
          </p:nvPr>
        </p:nvSpPr>
        <p:spPr>
          <a:xfrm>
            <a:off x="914400" y="3989939"/>
            <a:ext cx="7418000" cy="10464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118848662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5"/>
            </a:gs>
            <a:gs pos="50000">
              <a:schemeClr val="accent5"/>
            </a:gs>
            <a:gs pos="100000">
              <a:schemeClr val="accent6"/>
            </a:gs>
          </a:gsLst>
          <a:lin ang="18900044" scaled="0"/>
        </a:gra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4"/>
          <p:cNvSpPr txBox="1">
            <a:spLocks noGrp="1"/>
          </p:cNvSpPr>
          <p:nvPr>
            <p:ph type="body" idx="1"/>
          </p:nvPr>
        </p:nvSpPr>
        <p:spPr>
          <a:xfrm>
            <a:off x="2513933" y="2171200"/>
            <a:ext cx="7164000" cy="1093200"/>
          </a:xfrm>
          <a:prstGeom prst="rect">
            <a:avLst/>
          </a:prstGeom>
          <a:effectLst>
            <a:outerShdw blurRad="14288" dist="28575" dir="7560000" algn="bl" rotWithShape="0">
              <a:srgbClr val="351C75">
                <a:alpha val="22000"/>
              </a:srgbClr>
            </a:outerShdw>
          </a:effectLst>
        </p:spPr>
        <p:txBody>
          <a:bodyPr spcFirstLastPara="1" wrap="square" lIns="0" tIns="0" rIns="0" bIns="0" anchor="t" anchorCtr="0">
            <a:noAutofit/>
          </a:bodyPr>
          <a:lstStyle>
            <a:lvl1pPr marL="609585" lvl="0" indent="-558786" algn="ctr" rtl="0">
              <a:spcBef>
                <a:spcPts val="800"/>
              </a:spcBef>
              <a:spcAft>
                <a:spcPts val="0"/>
              </a:spcAft>
              <a:buClr>
                <a:schemeClr val="lt1"/>
              </a:buClr>
              <a:buSzPts val="3000"/>
              <a:buChar char="⋄"/>
              <a:defRPr sz="4000" i="1">
                <a:solidFill>
                  <a:schemeClr val="lt1"/>
                </a:solidFill>
              </a:defRPr>
            </a:lvl1pPr>
            <a:lvl2pPr marL="1219170" lvl="1" indent="-558786" algn="ctr" rtl="0">
              <a:spcBef>
                <a:spcPts val="0"/>
              </a:spcBef>
              <a:spcAft>
                <a:spcPts val="0"/>
              </a:spcAft>
              <a:buClr>
                <a:schemeClr val="lt1"/>
              </a:buClr>
              <a:buSzPts val="3000"/>
              <a:buChar char="⋄"/>
              <a:defRPr sz="4000" i="1">
                <a:solidFill>
                  <a:schemeClr val="lt1"/>
                </a:solidFill>
              </a:defRPr>
            </a:lvl2pPr>
            <a:lvl3pPr marL="1828754" lvl="2" indent="-558786" algn="ctr" rtl="0">
              <a:spcBef>
                <a:spcPts val="0"/>
              </a:spcBef>
              <a:spcAft>
                <a:spcPts val="0"/>
              </a:spcAft>
              <a:buClr>
                <a:schemeClr val="lt1"/>
              </a:buClr>
              <a:buSzPts val="3000"/>
              <a:buChar char="⋄"/>
              <a:defRPr sz="4000" i="1">
                <a:solidFill>
                  <a:schemeClr val="lt1"/>
                </a:solidFill>
              </a:defRPr>
            </a:lvl3pPr>
            <a:lvl4pPr marL="2438339" lvl="3" indent="-558786" algn="ctr" rtl="0">
              <a:spcBef>
                <a:spcPts val="0"/>
              </a:spcBef>
              <a:spcAft>
                <a:spcPts val="0"/>
              </a:spcAft>
              <a:buClr>
                <a:schemeClr val="lt1"/>
              </a:buClr>
              <a:buSzPts val="3000"/>
              <a:buChar char="⋄"/>
              <a:defRPr sz="4000" i="1">
                <a:solidFill>
                  <a:schemeClr val="lt1"/>
                </a:solidFill>
              </a:defRPr>
            </a:lvl4pPr>
            <a:lvl5pPr marL="3047924" lvl="4" indent="-558786" algn="ctr" rtl="0">
              <a:spcBef>
                <a:spcPts val="0"/>
              </a:spcBef>
              <a:spcAft>
                <a:spcPts val="0"/>
              </a:spcAft>
              <a:buClr>
                <a:schemeClr val="lt1"/>
              </a:buClr>
              <a:buSzPts val="3000"/>
              <a:buChar char="⋄"/>
              <a:defRPr sz="4000" i="1">
                <a:solidFill>
                  <a:schemeClr val="lt1"/>
                </a:solidFill>
              </a:defRPr>
            </a:lvl5pPr>
            <a:lvl6pPr marL="3657509" lvl="5" indent="-558786" algn="ctr" rtl="0">
              <a:spcBef>
                <a:spcPts val="0"/>
              </a:spcBef>
              <a:spcAft>
                <a:spcPts val="0"/>
              </a:spcAft>
              <a:buClr>
                <a:schemeClr val="lt1"/>
              </a:buClr>
              <a:buSzPts val="3000"/>
              <a:buChar char="■"/>
              <a:defRPr sz="4000" i="1">
                <a:solidFill>
                  <a:schemeClr val="lt1"/>
                </a:solidFill>
              </a:defRPr>
            </a:lvl6pPr>
            <a:lvl7pPr marL="4267093" lvl="6" indent="-558786" algn="ctr" rtl="0">
              <a:spcBef>
                <a:spcPts val="0"/>
              </a:spcBef>
              <a:spcAft>
                <a:spcPts val="0"/>
              </a:spcAft>
              <a:buClr>
                <a:schemeClr val="lt1"/>
              </a:buClr>
              <a:buSzPts val="3000"/>
              <a:buChar char="●"/>
              <a:defRPr sz="4000" i="1">
                <a:solidFill>
                  <a:schemeClr val="lt1"/>
                </a:solidFill>
              </a:defRPr>
            </a:lvl7pPr>
            <a:lvl8pPr marL="4876678" lvl="7" indent="-558786" algn="ctr" rtl="0">
              <a:spcBef>
                <a:spcPts val="0"/>
              </a:spcBef>
              <a:spcAft>
                <a:spcPts val="0"/>
              </a:spcAft>
              <a:buClr>
                <a:schemeClr val="lt1"/>
              </a:buClr>
              <a:buSzPts val="3000"/>
              <a:buChar char="○"/>
              <a:defRPr sz="4000" i="1">
                <a:solidFill>
                  <a:schemeClr val="lt1"/>
                </a:solidFill>
              </a:defRPr>
            </a:lvl8pPr>
            <a:lvl9pPr marL="5486263" lvl="8" indent="-558786" algn="ctr">
              <a:spcBef>
                <a:spcPts val="0"/>
              </a:spcBef>
              <a:spcAft>
                <a:spcPts val="0"/>
              </a:spcAft>
              <a:buClr>
                <a:schemeClr val="lt1"/>
              </a:buClr>
              <a:buSzPts val="3000"/>
              <a:buChar char="■"/>
              <a:defRPr sz="4000" i="1">
                <a:solidFill>
                  <a:schemeClr val="lt1"/>
                </a:solidFill>
              </a:defRPr>
            </a:lvl9pPr>
          </a:lstStyle>
          <a:p>
            <a:endParaRPr/>
          </a:p>
        </p:txBody>
      </p:sp>
      <p:sp>
        <p:nvSpPr>
          <p:cNvPr id="19" name="Google Shape;19;p4"/>
          <p:cNvSpPr txBox="1"/>
          <p:nvPr/>
        </p:nvSpPr>
        <p:spPr>
          <a:xfrm>
            <a:off x="4791200" y="635425"/>
            <a:ext cx="2609600" cy="871600"/>
          </a:xfrm>
          <a:prstGeom prst="rect">
            <a:avLst/>
          </a:prstGeom>
          <a:noFill/>
          <a:ln>
            <a:noFill/>
          </a:ln>
          <a:effectLst>
            <a:outerShdw blurRad="14288" dist="28575" dir="7500000" algn="bl" rotWithShape="0">
              <a:srgbClr val="351C75">
                <a:alpha val="28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12800" b="1">
                <a:solidFill>
                  <a:schemeClr val="lt1"/>
                </a:solidFill>
              </a:rPr>
              <a:t>“</a:t>
            </a:r>
            <a:endParaRPr sz="12800" b="1">
              <a:solidFill>
                <a:schemeClr val="lt1"/>
              </a:solidFill>
            </a:endParaRPr>
          </a:p>
        </p:txBody>
      </p:sp>
      <p:sp>
        <p:nvSpPr>
          <p:cNvPr id="20" name="Google Shape;20;p4"/>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9749551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1456567" y="1411767"/>
            <a:ext cx="9278800" cy="4496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1600"/>
              <a:buNone/>
              <a:defRPr>
                <a:solidFill>
                  <a:schemeClr val="dk2"/>
                </a:solidFill>
              </a:defRPr>
            </a:lvl1pPr>
            <a:lvl2pPr lvl="1">
              <a:spcBef>
                <a:spcPts val="0"/>
              </a:spcBef>
              <a:spcAft>
                <a:spcPts val="0"/>
              </a:spcAft>
              <a:buClr>
                <a:schemeClr val="dk2"/>
              </a:buClr>
              <a:buSzPts val="1600"/>
              <a:buNone/>
              <a:defRPr>
                <a:solidFill>
                  <a:schemeClr val="dk2"/>
                </a:solidFill>
              </a:defRPr>
            </a:lvl2pPr>
            <a:lvl3pPr lvl="2">
              <a:spcBef>
                <a:spcPts val="0"/>
              </a:spcBef>
              <a:spcAft>
                <a:spcPts val="0"/>
              </a:spcAft>
              <a:buClr>
                <a:schemeClr val="dk2"/>
              </a:buClr>
              <a:buSzPts val="1600"/>
              <a:buNone/>
              <a:defRPr>
                <a:solidFill>
                  <a:schemeClr val="dk2"/>
                </a:solidFill>
              </a:defRPr>
            </a:lvl3pPr>
            <a:lvl4pPr lvl="3">
              <a:spcBef>
                <a:spcPts val="0"/>
              </a:spcBef>
              <a:spcAft>
                <a:spcPts val="0"/>
              </a:spcAft>
              <a:buClr>
                <a:schemeClr val="dk2"/>
              </a:buClr>
              <a:buSzPts val="1600"/>
              <a:buNone/>
              <a:defRPr>
                <a:solidFill>
                  <a:schemeClr val="dk2"/>
                </a:solidFill>
              </a:defRPr>
            </a:lvl4pPr>
            <a:lvl5pPr lvl="4">
              <a:spcBef>
                <a:spcPts val="0"/>
              </a:spcBef>
              <a:spcAft>
                <a:spcPts val="0"/>
              </a:spcAft>
              <a:buClr>
                <a:schemeClr val="dk2"/>
              </a:buClr>
              <a:buSzPts val="1600"/>
              <a:buNone/>
              <a:defRPr>
                <a:solidFill>
                  <a:schemeClr val="dk2"/>
                </a:solidFill>
              </a:defRPr>
            </a:lvl5pPr>
            <a:lvl6pPr lvl="5">
              <a:spcBef>
                <a:spcPts val="0"/>
              </a:spcBef>
              <a:spcAft>
                <a:spcPts val="0"/>
              </a:spcAft>
              <a:buClr>
                <a:schemeClr val="dk2"/>
              </a:buClr>
              <a:buSzPts val="1600"/>
              <a:buNone/>
              <a:defRPr>
                <a:solidFill>
                  <a:schemeClr val="dk2"/>
                </a:solidFill>
              </a:defRPr>
            </a:lvl6pPr>
            <a:lvl7pPr lvl="6">
              <a:spcBef>
                <a:spcPts val="0"/>
              </a:spcBef>
              <a:spcAft>
                <a:spcPts val="0"/>
              </a:spcAft>
              <a:buClr>
                <a:schemeClr val="dk2"/>
              </a:buClr>
              <a:buSzPts val="1600"/>
              <a:buNone/>
              <a:defRPr>
                <a:solidFill>
                  <a:schemeClr val="dk2"/>
                </a:solidFill>
              </a:defRPr>
            </a:lvl7pPr>
            <a:lvl8pPr lvl="7">
              <a:spcBef>
                <a:spcPts val="0"/>
              </a:spcBef>
              <a:spcAft>
                <a:spcPts val="0"/>
              </a:spcAft>
              <a:buClr>
                <a:schemeClr val="dk2"/>
              </a:buClr>
              <a:buSzPts val="1600"/>
              <a:buNone/>
              <a:defRPr>
                <a:solidFill>
                  <a:schemeClr val="dk2"/>
                </a:solidFill>
              </a:defRPr>
            </a:lvl8pPr>
            <a:lvl9pPr lvl="8">
              <a:spcBef>
                <a:spcPts val="0"/>
              </a:spcBef>
              <a:spcAft>
                <a:spcPts val="0"/>
              </a:spcAft>
              <a:buClr>
                <a:schemeClr val="dk2"/>
              </a:buClr>
              <a:buSzPts val="1600"/>
              <a:buNone/>
              <a:defRPr>
                <a:solidFill>
                  <a:schemeClr val="dk2"/>
                </a:solidFill>
              </a:defRPr>
            </a:lvl9pPr>
          </a:lstStyle>
          <a:p>
            <a:endParaRPr/>
          </a:p>
        </p:txBody>
      </p:sp>
      <p:sp>
        <p:nvSpPr>
          <p:cNvPr id="24" name="Google Shape;24;p5"/>
          <p:cNvSpPr txBox="1">
            <a:spLocks noGrp="1"/>
          </p:cNvSpPr>
          <p:nvPr>
            <p:ph type="body" idx="1"/>
          </p:nvPr>
        </p:nvSpPr>
        <p:spPr>
          <a:xfrm>
            <a:off x="1456567" y="2156689"/>
            <a:ext cx="9278800" cy="31724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6" name="Google Shape;26;p5"/>
          <p:cNvSpPr/>
          <p:nvPr/>
        </p:nvSpPr>
        <p:spPr>
          <a:xfrm>
            <a:off x="1456567" y="2040033"/>
            <a:ext cx="395600" cy="49600"/>
          </a:xfrm>
          <a:prstGeom prst="rect">
            <a:avLst/>
          </a:prstGeom>
          <a:solidFill>
            <a:srgbClr val="5F5958">
              <a:alpha val="19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5804475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9" name="Google Shape;29;p6"/>
          <p:cNvSpPr txBox="1">
            <a:spLocks noGrp="1"/>
          </p:cNvSpPr>
          <p:nvPr>
            <p:ph type="title"/>
          </p:nvPr>
        </p:nvSpPr>
        <p:spPr>
          <a:xfrm>
            <a:off x="1456567" y="1411767"/>
            <a:ext cx="9278800" cy="449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 name="Google Shape;30;p6"/>
          <p:cNvSpPr txBox="1">
            <a:spLocks noGrp="1"/>
          </p:cNvSpPr>
          <p:nvPr>
            <p:ph type="body" idx="1"/>
          </p:nvPr>
        </p:nvSpPr>
        <p:spPr>
          <a:xfrm>
            <a:off x="1456567" y="2156700"/>
            <a:ext cx="4374400" cy="3490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31" name="Google Shape;31;p6"/>
          <p:cNvSpPr txBox="1">
            <a:spLocks noGrp="1"/>
          </p:cNvSpPr>
          <p:nvPr>
            <p:ph type="body" idx="2"/>
          </p:nvPr>
        </p:nvSpPr>
        <p:spPr>
          <a:xfrm>
            <a:off x="6360952" y="2156700"/>
            <a:ext cx="4374400" cy="3490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32" name="Google Shape;32;p6"/>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3" name="Google Shape;33;p6"/>
          <p:cNvSpPr/>
          <p:nvPr/>
        </p:nvSpPr>
        <p:spPr>
          <a:xfrm>
            <a:off x="1456567" y="2040033"/>
            <a:ext cx="395600" cy="49600"/>
          </a:xfrm>
          <a:prstGeom prst="rect">
            <a:avLst/>
          </a:prstGeom>
          <a:solidFill>
            <a:srgbClr val="5F5958">
              <a:alpha val="19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35593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6" name="Google Shape;36;p7"/>
          <p:cNvSpPr txBox="1">
            <a:spLocks noGrp="1"/>
          </p:cNvSpPr>
          <p:nvPr>
            <p:ph type="title"/>
          </p:nvPr>
        </p:nvSpPr>
        <p:spPr>
          <a:xfrm>
            <a:off x="1456567" y="1411767"/>
            <a:ext cx="9278800" cy="449600"/>
          </a:xfrm>
          <a:prstGeom prst="rect">
            <a:avLst/>
          </a:prstGeom>
        </p:spPr>
        <p:txBody>
          <a:bodyPr spcFirstLastPara="1" wrap="square" lIns="0" tIns="0" rIns="0"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7" name="Google Shape;37;p7"/>
          <p:cNvSpPr txBox="1">
            <a:spLocks noGrp="1"/>
          </p:cNvSpPr>
          <p:nvPr>
            <p:ph type="body" idx="1"/>
          </p:nvPr>
        </p:nvSpPr>
        <p:spPr>
          <a:xfrm>
            <a:off x="1456567" y="2156700"/>
            <a:ext cx="2859200" cy="3254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8" name="Google Shape;38;p7"/>
          <p:cNvSpPr txBox="1">
            <a:spLocks noGrp="1"/>
          </p:cNvSpPr>
          <p:nvPr>
            <p:ph type="body" idx="2"/>
          </p:nvPr>
        </p:nvSpPr>
        <p:spPr>
          <a:xfrm>
            <a:off x="4666368" y="2156700"/>
            <a:ext cx="2859200" cy="3254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9" name="Google Shape;39;p7"/>
          <p:cNvSpPr txBox="1">
            <a:spLocks noGrp="1"/>
          </p:cNvSpPr>
          <p:nvPr>
            <p:ph type="body" idx="3"/>
          </p:nvPr>
        </p:nvSpPr>
        <p:spPr>
          <a:xfrm>
            <a:off x="7876169" y="2156700"/>
            <a:ext cx="2859200" cy="3254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40" name="Google Shape;40;p7"/>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41" name="Google Shape;41;p7"/>
          <p:cNvSpPr/>
          <p:nvPr/>
        </p:nvSpPr>
        <p:spPr>
          <a:xfrm>
            <a:off x="1456567" y="2040033"/>
            <a:ext cx="395600" cy="49600"/>
          </a:xfrm>
          <a:prstGeom prst="rect">
            <a:avLst/>
          </a:prstGeom>
          <a:solidFill>
            <a:srgbClr val="5F5958">
              <a:alpha val="19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5991510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pic>
        <p:nvPicPr>
          <p:cNvPr id="43" name="Google Shape;43;p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8"/>
          <p:cNvSpPr txBox="1">
            <a:spLocks noGrp="1"/>
          </p:cNvSpPr>
          <p:nvPr>
            <p:ph type="title"/>
          </p:nvPr>
        </p:nvSpPr>
        <p:spPr>
          <a:xfrm>
            <a:off x="1456567" y="1411767"/>
            <a:ext cx="9278800" cy="449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45" name="Google Shape;45;p8"/>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46" name="Google Shape;46;p8"/>
          <p:cNvSpPr/>
          <p:nvPr/>
        </p:nvSpPr>
        <p:spPr>
          <a:xfrm>
            <a:off x="1456567" y="2040033"/>
            <a:ext cx="395600" cy="49600"/>
          </a:xfrm>
          <a:prstGeom prst="rect">
            <a:avLst/>
          </a:prstGeom>
          <a:solidFill>
            <a:srgbClr val="5F5958">
              <a:alpha val="19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609851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9" name="Google Shape;49;p9"/>
          <p:cNvSpPr txBox="1">
            <a:spLocks noGrp="1"/>
          </p:cNvSpPr>
          <p:nvPr>
            <p:ph type="body" idx="1"/>
          </p:nvPr>
        </p:nvSpPr>
        <p:spPr>
          <a:xfrm>
            <a:off x="1286400" y="5349067"/>
            <a:ext cx="9619200" cy="368400"/>
          </a:xfrm>
          <a:prstGeom prst="rect">
            <a:avLst/>
          </a:prstGeom>
        </p:spPr>
        <p:txBody>
          <a:bodyPr spcFirstLastPara="1" wrap="square" lIns="0" tIns="0" rIns="0" bIns="0" anchor="t" anchorCtr="0">
            <a:noAutofit/>
          </a:bodyPr>
          <a:lstStyle>
            <a:lvl1pPr marL="609585" lvl="0" indent="-304792" algn="ctr">
              <a:spcBef>
                <a:spcPts val="480"/>
              </a:spcBef>
              <a:spcAft>
                <a:spcPts val="0"/>
              </a:spcAft>
              <a:buSzPts val="1200"/>
              <a:buNone/>
              <a:defRPr sz="1600"/>
            </a:lvl1pPr>
          </a:lstStyle>
          <a:p>
            <a:endParaRPr/>
          </a:p>
        </p:txBody>
      </p:sp>
      <p:sp>
        <p:nvSpPr>
          <p:cNvPr id="50" name="Google Shape;50;p9"/>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1" name="Google Shape;51;p9"/>
          <p:cNvSpPr/>
          <p:nvPr/>
        </p:nvSpPr>
        <p:spPr>
          <a:xfrm>
            <a:off x="5898200" y="5191300"/>
            <a:ext cx="395600" cy="49600"/>
          </a:xfrm>
          <a:prstGeom prst="rect">
            <a:avLst/>
          </a:prstGeom>
          <a:solidFill>
            <a:srgbClr val="5F5958">
              <a:alpha val="19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4293345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Blank · Shadow 1" type="blank">
  <p:cSld name="Blank · Shadow 1">
    <p:spTree>
      <p:nvGrpSpPr>
        <p:cNvPr id="1" name="Shape 52"/>
        <p:cNvGrpSpPr/>
        <p:nvPr/>
      </p:nvGrpSpPr>
      <p:grpSpPr>
        <a:xfrm>
          <a:off x="0" y="0"/>
          <a:ext cx="0" cy="0"/>
          <a:chOff x="0" y="0"/>
          <a:chExt cx="0" cy="0"/>
        </a:xfrm>
      </p:grpSpPr>
      <p:pic>
        <p:nvPicPr>
          <p:cNvPr id="53" name="Google Shape;53;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4" name="Google Shape;54;p10"/>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29213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584967" y="3173600"/>
            <a:ext cx="9022000" cy="22476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427249959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Blank · Shadow 2">
  <p:cSld name="Blank · Shadow 2">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7" name="Google Shape;57;p11"/>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217298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Blank · Shadow 3">
  <p:cSld name="Blank · Shadow 3">
    <p:spTree>
      <p:nvGrpSpPr>
        <p:cNvPr id="1" name="Shape 58"/>
        <p:cNvGrpSpPr/>
        <p:nvPr/>
      </p:nvGrpSpPr>
      <p:grpSpPr>
        <a:xfrm>
          <a:off x="0" y="0"/>
          <a:ext cx="0" cy="0"/>
          <a:chOff x="0" y="0"/>
          <a:chExt cx="0" cy="0"/>
        </a:xfrm>
      </p:grpSpPr>
      <p:pic>
        <p:nvPicPr>
          <p:cNvPr id="59" name="Google Shape;59;p1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0" name="Google Shape;60;p12"/>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739535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gradFill>
          <a:gsLst>
            <a:gs pos="0">
              <a:schemeClr val="accent3"/>
            </a:gs>
            <a:gs pos="50000">
              <a:schemeClr val="accent3"/>
            </a:gs>
            <a:gs pos="100000">
              <a:schemeClr val="accent4"/>
            </a:gs>
          </a:gsLst>
          <a:lin ang="18900044" scaled="0"/>
        </a:gradFill>
        <a:effectLst/>
      </p:bgPr>
    </p:bg>
    <p:spTree>
      <p:nvGrpSpPr>
        <p:cNvPr id="1" name="Shape 61"/>
        <p:cNvGrpSpPr/>
        <p:nvPr/>
      </p:nvGrpSpPr>
      <p:grpSpPr>
        <a:xfrm>
          <a:off x="0" y="0"/>
          <a:ext cx="0" cy="0"/>
          <a:chOff x="0" y="0"/>
          <a:chExt cx="0" cy="0"/>
        </a:xfrm>
      </p:grpSpPr>
      <p:sp>
        <p:nvSpPr>
          <p:cNvPr id="62" name="Google Shape;62;p13"/>
          <p:cNvSpPr/>
          <p:nvPr/>
        </p:nvSpPr>
        <p:spPr>
          <a:xfrm>
            <a:off x="0" y="0"/>
            <a:ext cx="12192000" cy="6858000"/>
          </a:xfrm>
          <a:prstGeom prst="frame">
            <a:avLst>
              <a:gd name="adj1" fmla="val 14136"/>
            </a:avLst>
          </a:prstGeom>
          <a:solidFill>
            <a:srgbClr val="251F38">
              <a:alpha val="240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63" name="Google Shape;63;p1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4" name="Google Shape;64;p13"/>
          <p:cNvSpPr txBox="1">
            <a:spLocks noGrp="1"/>
          </p:cNvSpPr>
          <p:nvPr>
            <p:ph type="sldNum" idx="12"/>
          </p:nvPr>
        </p:nvSpPr>
        <p:spPr>
          <a:xfrm>
            <a:off x="5730200" y="5889465"/>
            <a:ext cx="731600" cy="968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118203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9612567" y="669600"/>
            <a:ext cx="274800" cy="2748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1596633" y="-1070367"/>
            <a:ext cx="8998800" cy="89988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3007233" y="2655767"/>
            <a:ext cx="61776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
        <p:nvSpPr>
          <p:cNvPr id="13" name="Google Shape;13;p2"/>
          <p:cNvSpPr/>
          <p:nvPr/>
        </p:nvSpPr>
        <p:spPr>
          <a:xfrm>
            <a:off x="356733" y="-1182333"/>
            <a:ext cx="3129600" cy="3129600"/>
          </a:xfrm>
          <a:prstGeom prst="donut">
            <a:avLst>
              <a:gd name="adj" fmla="val 29778"/>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131833" y="3843167"/>
            <a:ext cx="1304800" cy="1304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007233" y="722400"/>
            <a:ext cx="876800" cy="8768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9003667" y="4620133"/>
            <a:ext cx="3045600" cy="3045600"/>
          </a:xfrm>
          <a:prstGeom prst="donut">
            <a:avLst>
              <a:gd name="adj" fmla="val 11909"/>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183700" y="4257600"/>
            <a:ext cx="876800" cy="876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502067" y="5623033"/>
            <a:ext cx="1610400" cy="1610400"/>
          </a:xfrm>
          <a:prstGeom prst="donut">
            <a:avLst>
              <a:gd name="adj" fmla="val 42915"/>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0992833" y="3389267"/>
            <a:ext cx="406400" cy="406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0131700" y="-400333"/>
            <a:ext cx="1827600" cy="18276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10992833" y="1070467"/>
            <a:ext cx="876800" cy="876800"/>
          </a:xfrm>
          <a:prstGeom prst="ellipse">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285300" y="927867"/>
            <a:ext cx="1162000" cy="1162000"/>
          </a:xfrm>
          <a:prstGeom prst="ellipse">
            <a:avLst/>
          </a:prstGeom>
          <a:noFill/>
          <a:ln w="9525" cap="flat" cmpd="sng">
            <a:solidFill>
              <a:srgbClr val="00ACC3"/>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162900" y="3911000"/>
            <a:ext cx="1570000" cy="1570000"/>
          </a:xfrm>
          <a:prstGeom prst="ellipse">
            <a:avLst/>
          </a:prstGeom>
          <a:noFill/>
          <a:ln w="9525" cap="flat" cmpd="sng">
            <a:solidFill>
              <a:srgbClr val="BBCD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10866767" y="944400"/>
            <a:ext cx="1128800" cy="1128800"/>
          </a:xfrm>
          <a:prstGeom prst="ellipse">
            <a:avLst/>
          </a:prstGeom>
          <a:noFill/>
          <a:ln w="9525" cap="flat" cmpd="sng">
            <a:solidFill>
              <a:srgbClr val="65BB48"/>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407100" y="5206100"/>
            <a:ext cx="274800" cy="2748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8076754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6"/>
        <p:cNvGrpSpPr/>
        <p:nvPr/>
      </p:nvGrpSpPr>
      <p:grpSpPr>
        <a:xfrm>
          <a:off x="0" y="0"/>
          <a:ext cx="0" cy="0"/>
          <a:chOff x="0" y="0"/>
          <a:chExt cx="0" cy="0"/>
        </a:xfrm>
      </p:grpSpPr>
      <p:sp>
        <p:nvSpPr>
          <p:cNvPr id="27" name="Google Shape;27;p3"/>
          <p:cNvSpPr/>
          <p:nvPr/>
        </p:nvSpPr>
        <p:spPr>
          <a:xfrm>
            <a:off x="4077600" y="-393933"/>
            <a:ext cx="4036800" cy="40372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3"/>
          <p:cNvSpPr txBox="1">
            <a:spLocks noGrp="1"/>
          </p:cNvSpPr>
          <p:nvPr>
            <p:ph type="ctrTitle"/>
          </p:nvPr>
        </p:nvSpPr>
        <p:spPr>
          <a:xfrm>
            <a:off x="2365000" y="3228733"/>
            <a:ext cx="74620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9" name="Google Shape;29;p3"/>
          <p:cNvSpPr txBox="1">
            <a:spLocks noGrp="1"/>
          </p:cNvSpPr>
          <p:nvPr>
            <p:ph type="subTitle" idx="1"/>
          </p:nvPr>
        </p:nvSpPr>
        <p:spPr>
          <a:xfrm>
            <a:off x="2365000" y="4599539"/>
            <a:ext cx="74620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1BECC"/>
              </a:buClr>
              <a:buSzPts val="2400"/>
              <a:buNone/>
              <a:defRPr b="1">
                <a:solidFill>
                  <a:srgbClr val="A1BECC"/>
                </a:solidFill>
              </a:defRPr>
            </a:lvl1pPr>
            <a:lvl2pPr lvl="1" algn="ctr" rtl="0">
              <a:spcBef>
                <a:spcPts val="0"/>
              </a:spcBef>
              <a:spcAft>
                <a:spcPts val="0"/>
              </a:spcAft>
              <a:buClr>
                <a:srgbClr val="A1BECC"/>
              </a:buClr>
              <a:buSzPts val="3000"/>
              <a:buNone/>
              <a:defRPr sz="4000" b="1">
                <a:solidFill>
                  <a:srgbClr val="A1BECC"/>
                </a:solidFill>
              </a:defRPr>
            </a:lvl2pPr>
            <a:lvl3pPr lvl="2" algn="ctr" rtl="0">
              <a:spcBef>
                <a:spcPts val="0"/>
              </a:spcBef>
              <a:spcAft>
                <a:spcPts val="0"/>
              </a:spcAft>
              <a:buClr>
                <a:srgbClr val="A1BECC"/>
              </a:buClr>
              <a:buSzPts val="3000"/>
              <a:buNone/>
              <a:defRPr sz="4000" b="1">
                <a:solidFill>
                  <a:srgbClr val="A1BECC"/>
                </a:solidFill>
              </a:defRPr>
            </a:lvl3pPr>
            <a:lvl4pPr lvl="3" algn="ctr" rtl="0">
              <a:spcBef>
                <a:spcPts val="0"/>
              </a:spcBef>
              <a:spcAft>
                <a:spcPts val="0"/>
              </a:spcAft>
              <a:buClr>
                <a:srgbClr val="A1BECC"/>
              </a:buClr>
              <a:buSzPts val="3000"/>
              <a:buNone/>
              <a:defRPr sz="4000" b="1">
                <a:solidFill>
                  <a:srgbClr val="A1BECC"/>
                </a:solidFill>
              </a:defRPr>
            </a:lvl4pPr>
            <a:lvl5pPr lvl="4" algn="ctr" rtl="0">
              <a:spcBef>
                <a:spcPts val="0"/>
              </a:spcBef>
              <a:spcAft>
                <a:spcPts val="0"/>
              </a:spcAft>
              <a:buClr>
                <a:srgbClr val="A1BECC"/>
              </a:buClr>
              <a:buSzPts val="3000"/>
              <a:buNone/>
              <a:defRPr sz="4000" b="1">
                <a:solidFill>
                  <a:srgbClr val="A1BECC"/>
                </a:solidFill>
              </a:defRPr>
            </a:lvl5pPr>
            <a:lvl6pPr lvl="5" algn="ctr" rtl="0">
              <a:spcBef>
                <a:spcPts val="0"/>
              </a:spcBef>
              <a:spcAft>
                <a:spcPts val="0"/>
              </a:spcAft>
              <a:buClr>
                <a:srgbClr val="A1BECC"/>
              </a:buClr>
              <a:buSzPts val="3000"/>
              <a:buNone/>
              <a:defRPr sz="4000" b="1">
                <a:solidFill>
                  <a:srgbClr val="A1BECC"/>
                </a:solidFill>
              </a:defRPr>
            </a:lvl6pPr>
            <a:lvl7pPr lvl="6" algn="ctr" rtl="0">
              <a:spcBef>
                <a:spcPts val="0"/>
              </a:spcBef>
              <a:spcAft>
                <a:spcPts val="0"/>
              </a:spcAft>
              <a:buClr>
                <a:srgbClr val="A1BECC"/>
              </a:buClr>
              <a:buSzPts val="3000"/>
              <a:buNone/>
              <a:defRPr sz="4000" b="1">
                <a:solidFill>
                  <a:srgbClr val="A1BECC"/>
                </a:solidFill>
              </a:defRPr>
            </a:lvl7pPr>
            <a:lvl8pPr lvl="7" algn="ctr" rtl="0">
              <a:spcBef>
                <a:spcPts val="0"/>
              </a:spcBef>
              <a:spcAft>
                <a:spcPts val="0"/>
              </a:spcAft>
              <a:buClr>
                <a:srgbClr val="A1BECC"/>
              </a:buClr>
              <a:buSzPts val="3000"/>
              <a:buNone/>
              <a:defRPr sz="4000" b="1">
                <a:solidFill>
                  <a:srgbClr val="A1BECC"/>
                </a:solidFill>
              </a:defRPr>
            </a:lvl8pPr>
            <a:lvl9pPr lvl="8" algn="ctr" rtl="0">
              <a:spcBef>
                <a:spcPts val="0"/>
              </a:spcBef>
              <a:spcAft>
                <a:spcPts val="0"/>
              </a:spcAft>
              <a:buClr>
                <a:srgbClr val="A1BECC"/>
              </a:buClr>
              <a:buSzPts val="3000"/>
              <a:buNone/>
              <a:defRPr sz="4000" b="1">
                <a:solidFill>
                  <a:srgbClr val="A1BECC"/>
                </a:solidFill>
              </a:defRPr>
            </a:lvl9pPr>
          </a:lstStyle>
          <a:p>
            <a:endParaRPr/>
          </a:p>
        </p:txBody>
      </p:sp>
      <p:sp>
        <p:nvSpPr>
          <p:cNvPr id="30" name="Google Shape;30;p3"/>
          <p:cNvSpPr/>
          <p:nvPr/>
        </p:nvSpPr>
        <p:spPr>
          <a:xfrm>
            <a:off x="1886051" y="5317633"/>
            <a:ext cx="274800" cy="2748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3"/>
          <p:cNvSpPr/>
          <p:nvPr/>
        </p:nvSpPr>
        <p:spPr>
          <a:xfrm>
            <a:off x="10173533" y="3292833"/>
            <a:ext cx="3129600" cy="3129600"/>
          </a:xfrm>
          <a:prstGeom prst="donut">
            <a:avLst>
              <a:gd name="adj" fmla="val 29778"/>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502067" y="1518933"/>
            <a:ext cx="1304800" cy="13048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9653700" y="6216933"/>
            <a:ext cx="876800" cy="8768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3"/>
          <p:cNvSpPr/>
          <p:nvPr/>
        </p:nvSpPr>
        <p:spPr>
          <a:xfrm>
            <a:off x="308233" y="-762267"/>
            <a:ext cx="3045600" cy="3045600"/>
          </a:xfrm>
          <a:prstGeom prst="donut">
            <a:avLst>
              <a:gd name="adj" fmla="val 11909"/>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3"/>
          <p:cNvSpPr/>
          <p:nvPr/>
        </p:nvSpPr>
        <p:spPr>
          <a:xfrm>
            <a:off x="10010167" y="1223300"/>
            <a:ext cx="876800" cy="876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3"/>
          <p:cNvSpPr/>
          <p:nvPr/>
        </p:nvSpPr>
        <p:spPr>
          <a:xfrm>
            <a:off x="10754567" y="-393933"/>
            <a:ext cx="1610400" cy="1610400"/>
          </a:xfrm>
          <a:prstGeom prst="donut">
            <a:avLst>
              <a:gd name="adj" fmla="val 42915"/>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3"/>
          <p:cNvSpPr/>
          <p:nvPr/>
        </p:nvSpPr>
        <p:spPr>
          <a:xfrm>
            <a:off x="1889600" y="2736867"/>
            <a:ext cx="406400" cy="406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240667" y="5364333"/>
            <a:ext cx="1827600" cy="18276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3"/>
          <p:cNvSpPr/>
          <p:nvPr/>
        </p:nvSpPr>
        <p:spPr>
          <a:xfrm>
            <a:off x="328061" y="4487395"/>
            <a:ext cx="608000" cy="608000"/>
          </a:xfrm>
          <a:prstGeom prst="ellipse">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9429767" y="5992967"/>
            <a:ext cx="1324800" cy="1324400"/>
          </a:xfrm>
          <a:prstGeom prst="ellipse">
            <a:avLst/>
          </a:prstGeom>
          <a:noFill/>
          <a:ln w="9525" cap="flat" cmpd="sng">
            <a:solidFill>
              <a:srgbClr val="00ACC3"/>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9827000" y="1040133"/>
            <a:ext cx="1243200" cy="1243200"/>
          </a:xfrm>
          <a:prstGeom prst="ellipse">
            <a:avLst/>
          </a:prstGeom>
          <a:noFill/>
          <a:ln w="9525" cap="flat" cmpd="sng">
            <a:solidFill>
              <a:srgbClr val="BBCD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240667" y="4400000"/>
            <a:ext cx="782400" cy="782400"/>
          </a:xfrm>
          <a:prstGeom prst="ellipse">
            <a:avLst/>
          </a:prstGeom>
          <a:noFill/>
          <a:ln w="9525" cap="flat" cmpd="sng">
            <a:solidFill>
              <a:srgbClr val="65BB48"/>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10311167" y="623067"/>
            <a:ext cx="274800" cy="2748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797567" y="-272933"/>
            <a:ext cx="2066800" cy="2066800"/>
          </a:xfrm>
          <a:prstGeom prst="ellipse">
            <a:avLst/>
          </a:prstGeom>
          <a:noFill/>
          <a:ln w="9525" cap="flat" cmpd="sng">
            <a:solidFill>
              <a:srgbClr val="E8004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3"/>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1351805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47" name="Google Shape;47;p4"/>
          <p:cNvSpPr/>
          <p:nvPr/>
        </p:nvSpPr>
        <p:spPr>
          <a:xfrm>
            <a:off x="1596633" y="-1070367"/>
            <a:ext cx="8998800" cy="89988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11112600" y="5519500"/>
            <a:ext cx="566400" cy="5664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4"/>
          <p:cNvSpPr/>
          <p:nvPr/>
        </p:nvSpPr>
        <p:spPr>
          <a:xfrm>
            <a:off x="5744384" y="-1438200"/>
            <a:ext cx="3129600" cy="3129600"/>
          </a:xfrm>
          <a:prstGeom prst="donut">
            <a:avLst>
              <a:gd name="adj" fmla="val 17100"/>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4"/>
          <p:cNvSpPr/>
          <p:nvPr/>
        </p:nvSpPr>
        <p:spPr>
          <a:xfrm>
            <a:off x="5397000" y="1073500"/>
            <a:ext cx="1398000" cy="13980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4"/>
          <p:cNvSpPr txBox="1">
            <a:spLocks noGrp="1"/>
          </p:cNvSpPr>
          <p:nvPr>
            <p:ph type="body" idx="1"/>
          </p:nvPr>
        </p:nvSpPr>
        <p:spPr>
          <a:xfrm>
            <a:off x="2507800" y="2560400"/>
            <a:ext cx="7176400" cy="27728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a:lvl1pPr>
            <a:lvl2pPr marL="1219170" lvl="1" indent="-507987" algn="ctr" rtl="0">
              <a:spcBef>
                <a:spcPts val="0"/>
              </a:spcBef>
              <a:spcAft>
                <a:spcPts val="0"/>
              </a:spcAft>
              <a:buSzPts val="2400"/>
              <a:buChar char="◉"/>
              <a:defRPr/>
            </a:lvl2pPr>
            <a:lvl3pPr marL="1828754" lvl="2" indent="-507987" algn="ctr" rtl="0">
              <a:spcBef>
                <a:spcPts val="0"/>
              </a:spcBef>
              <a:spcAft>
                <a:spcPts val="0"/>
              </a:spcAft>
              <a:buSzPts val="2400"/>
              <a:buChar char="￮"/>
              <a:defRPr/>
            </a:lvl3pPr>
            <a:lvl4pPr marL="2438339" lvl="3" indent="-507987" algn="ctr" rtl="0">
              <a:spcBef>
                <a:spcPts val="0"/>
              </a:spcBef>
              <a:spcAft>
                <a:spcPts val="0"/>
              </a:spcAft>
              <a:buSzPts val="2400"/>
              <a:buChar char="●"/>
              <a:defRPr/>
            </a:lvl4pPr>
            <a:lvl5pPr marL="3047924" lvl="4" indent="-507987" algn="ctr" rtl="0">
              <a:spcBef>
                <a:spcPts val="0"/>
              </a:spcBef>
              <a:spcAft>
                <a:spcPts val="0"/>
              </a:spcAft>
              <a:buSzPts val="2400"/>
              <a:buChar char="○"/>
              <a:defRPr/>
            </a:lvl5pPr>
            <a:lvl6pPr marL="3657509" lvl="5" indent="-507987" algn="ctr" rtl="0">
              <a:spcBef>
                <a:spcPts val="0"/>
              </a:spcBef>
              <a:spcAft>
                <a:spcPts val="0"/>
              </a:spcAft>
              <a:buSzPts val="2400"/>
              <a:buChar char="■"/>
              <a:defRPr/>
            </a:lvl6pPr>
            <a:lvl7pPr marL="4267093" lvl="6" indent="-507987" algn="ctr" rtl="0">
              <a:spcBef>
                <a:spcPts val="0"/>
              </a:spcBef>
              <a:spcAft>
                <a:spcPts val="0"/>
              </a:spcAft>
              <a:buSzPts val="2400"/>
              <a:buChar char="●"/>
              <a:defRPr/>
            </a:lvl7pPr>
            <a:lvl8pPr marL="4876678" lvl="7" indent="-507987" algn="ctr" rtl="0">
              <a:spcBef>
                <a:spcPts val="0"/>
              </a:spcBef>
              <a:spcAft>
                <a:spcPts val="0"/>
              </a:spcAft>
              <a:buSzPts val="2400"/>
              <a:buChar char="○"/>
              <a:defRPr/>
            </a:lvl8pPr>
            <a:lvl9pPr marL="5486263" lvl="8" indent="-507987" algn="ctr">
              <a:spcBef>
                <a:spcPts val="0"/>
              </a:spcBef>
              <a:spcAft>
                <a:spcPts val="0"/>
              </a:spcAft>
              <a:buSzPts val="2400"/>
              <a:buChar char="■"/>
              <a:defRPr/>
            </a:lvl9pPr>
          </a:lstStyle>
          <a:p>
            <a:endParaRPr/>
          </a:p>
        </p:txBody>
      </p:sp>
      <p:sp>
        <p:nvSpPr>
          <p:cNvPr id="52" name="Google Shape;52;p4"/>
          <p:cNvSpPr txBox="1"/>
          <p:nvPr/>
        </p:nvSpPr>
        <p:spPr>
          <a:xfrm>
            <a:off x="4791200" y="10418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a:solidFill>
                  <a:srgbClr val="FFFFFF"/>
                </a:solidFill>
                <a:latin typeface="Nixie One"/>
                <a:ea typeface="Nixie One"/>
                <a:cs typeface="Nixie One"/>
                <a:sym typeface="Nixie One"/>
              </a:rPr>
              <a:t>“</a:t>
            </a:r>
            <a:endParaRPr sz="12800">
              <a:solidFill>
                <a:srgbClr val="FFFFFF"/>
              </a:solidFill>
              <a:latin typeface="Nixie One"/>
              <a:ea typeface="Nixie One"/>
              <a:cs typeface="Nixie One"/>
              <a:sym typeface="Nixie One"/>
            </a:endParaRPr>
          </a:p>
        </p:txBody>
      </p:sp>
      <p:sp>
        <p:nvSpPr>
          <p:cNvPr id="53" name="Google Shape;53;p4"/>
          <p:cNvSpPr/>
          <p:nvPr/>
        </p:nvSpPr>
        <p:spPr>
          <a:xfrm>
            <a:off x="305633" y="3984467"/>
            <a:ext cx="1070400" cy="1070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4"/>
          <p:cNvSpPr/>
          <p:nvPr/>
        </p:nvSpPr>
        <p:spPr>
          <a:xfrm>
            <a:off x="-589633" y="5333200"/>
            <a:ext cx="2261200" cy="2261200"/>
          </a:xfrm>
          <a:prstGeom prst="donut">
            <a:avLst>
              <a:gd name="adj" fmla="val 10084"/>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4"/>
          <p:cNvSpPr/>
          <p:nvPr/>
        </p:nvSpPr>
        <p:spPr>
          <a:xfrm>
            <a:off x="1778700" y="-308967"/>
            <a:ext cx="2222400" cy="22224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4"/>
          <p:cNvSpPr/>
          <p:nvPr/>
        </p:nvSpPr>
        <p:spPr>
          <a:xfrm>
            <a:off x="734033" y="947067"/>
            <a:ext cx="642000" cy="642400"/>
          </a:xfrm>
          <a:prstGeom prst="donut">
            <a:avLst>
              <a:gd name="adj" fmla="val 37274"/>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4"/>
          <p:cNvSpPr/>
          <p:nvPr/>
        </p:nvSpPr>
        <p:spPr>
          <a:xfrm>
            <a:off x="1376033" y="5055267"/>
            <a:ext cx="406400" cy="406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4"/>
          <p:cNvSpPr/>
          <p:nvPr/>
        </p:nvSpPr>
        <p:spPr>
          <a:xfrm>
            <a:off x="1622733" y="1748433"/>
            <a:ext cx="406400" cy="4064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4"/>
          <p:cNvSpPr/>
          <p:nvPr/>
        </p:nvSpPr>
        <p:spPr>
          <a:xfrm>
            <a:off x="10325967" y="1964400"/>
            <a:ext cx="1398000" cy="13980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4"/>
          <p:cNvSpPr/>
          <p:nvPr/>
        </p:nvSpPr>
        <p:spPr>
          <a:xfrm>
            <a:off x="10734233" y="2722900"/>
            <a:ext cx="2026800" cy="2026800"/>
          </a:xfrm>
          <a:prstGeom prst="donut">
            <a:avLst>
              <a:gd name="adj" fmla="val 5022"/>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4"/>
          <p:cNvSpPr/>
          <p:nvPr/>
        </p:nvSpPr>
        <p:spPr>
          <a:xfrm>
            <a:off x="10626367" y="4951800"/>
            <a:ext cx="797200" cy="797600"/>
          </a:xfrm>
          <a:prstGeom prst="donut">
            <a:avLst>
              <a:gd name="adj" fmla="val 43984"/>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11478367" y="1589467"/>
            <a:ext cx="245600" cy="2456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4"/>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7892018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4"/>
        <p:cNvGrpSpPr/>
        <p:nvPr/>
      </p:nvGrpSpPr>
      <p:grpSpPr>
        <a:xfrm>
          <a:off x="0" y="0"/>
          <a:ext cx="0" cy="0"/>
          <a:chOff x="0" y="0"/>
          <a:chExt cx="0" cy="0"/>
        </a:xfrm>
      </p:grpSpPr>
      <p:sp>
        <p:nvSpPr>
          <p:cNvPr id="65" name="Google Shape;65;p5"/>
          <p:cNvSpPr/>
          <p:nvPr/>
        </p:nvSpPr>
        <p:spPr>
          <a:xfrm>
            <a:off x="1525600" y="3598100"/>
            <a:ext cx="1191600" cy="1191600"/>
          </a:xfrm>
          <a:prstGeom prst="ellipse">
            <a:avLst/>
          </a:prstGeom>
          <a:noFill/>
          <a:ln w="9525" cap="flat" cmpd="sng">
            <a:solidFill>
              <a:srgbClr val="BBCD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5"/>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67" name="Google Shape;67;p5"/>
          <p:cNvSpPr txBox="1">
            <a:spLocks noGrp="1"/>
          </p:cNvSpPr>
          <p:nvPr>
            <p:ph type="body" idx="1"/>
          </p:nvPr>
        </p:nvSpPr>
        <p:spPr>
          <a:xfrm>
            <a:off x="3914500" y="2034344"/>
            <a:ext cx="7034000" cy="371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endParaRPr/>
          </a:p>
        </p:txBody>
      </p:sp>
      <p:sp>
        <p:nvSpPr>
          <p:cNvPr id="68" name="Google Shape;68;p5"/>
          <p:cNvSpPr/>
          <p:nvPr/>
        </p:nvSpPr>
        <p:spPr>
          <a:xfrm>
            <a:off x="346567" y="-275067"/>
            <a:ext cx="3129600" cy="3129600"/>
          </a:xfrm>
          <a:prstGeom prst="donut">
            <a:avLst>
              <a:gd name="adj" fmla="val 29778"/>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5"/>
          <p:cNvSpPr/>
          <p:nvPr/>
        </p:nvSpPr>
        <p:spPr>
          <a:xfrm>
            <a:off x="-203900" y="1813400"/>
            <a:ext cx="1304800" cy="1304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5"/>
          <p:cNvSpPr/>
          <p:nvPr/>
        </p:nvSpPr>
        <p:spPr>
          <a:xfrm>
            <a:off x="3119467" y="324833"/>
            <a:ext cx="876800" cy="8768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1051633" y="3118200"/>
            <a:ext cx="1081600" cy="1081600"/>
          </a:xfrm>
          <a:prstGeom prst="donut">
            <a:avLst>
              <a:gd name="adj" fmla="val 22275"/>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204900" y="5533267"/>
            <a:ext cx="1610400" cy="16104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5"/>
          <p:cNvSpPr/>
          <p:nvPr/>
        </p:nvSpPr>
        <p:spPr>
          <a:xfrm>
            <a:off x="1754400" y="5147967"/>
            <a:ext cx="734000" cy="734000"/>
          </a:xfrm>
          <a:prstGeom prst="donut">
            <a:avLst>
              <a:gd name="adj" fmla="val 42915"/>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5"/>
          <p:cNvSpPr/>
          <p:nvPr/>
        </p:nvSpPr>
        <p:spPr>
          <a:xfrm>
            <a:off x="584767" y="3990700"/>
            <a:ext cx="406400" cy="406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5"/>
          <p:cNvSpPr/>
          <p:nvPr/>
        </p:nvSpPr>
        <p:spPr>
          <a:xfrm>
            <a:off x="10326467" y="560633"/>
            <a:ext cx="734000" cy="7340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5"/>
          <p:cNvSpPr/>
          <p:nvPr/>
        </p:nvSpPr>
        <p:spPr>
          <a:xfrm>
            <a:off x="11786000" y="1359700"/>
            <a:ext cx="530000" cy="5300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5"/>
          <p:cNvSpPr/>
          <p:nvPr/>
        </p:nvSpPr>
        <p:spPr>
          <a:xfrm>
            <a:off x="11060467" y="-428167"/>
            <a:ext cx="988800" cy="988800"/>
          </a:xfrm>
          <a:prstGeom prst="donut">
            <a:avLst>
              <a:gd name="adj" fmla="val 31897"/>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5"/>
          <p:cNvSpPr/>
          <p:nvPr/>
        </p:nvSpPr>
        <p:spPr>
          <a:xfrm>
            <a:off x="11535333" y="2155100"/>
            <a:ext cx="250800" cy="250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5"/>
          <p:cNvSpPr/>
          <p:nvPr/>
        </p:nvSpPr>
        <p:spPr>
          <a:xfrm>
            <a:off x="2905467" y="110833"/>
            <a:ext cx="1304800" cy="1304800"/>
          </a:xfrm>
          <a:prstGeom prst="ellipse">
            <a:avLst/>
          </a:prstGeom>
          <a:noFill/>
          <a:ln w="9525" cap="flat" cmpd="sng">
            <a:solidFill>
              <a:srgbClr val="00ACC3"/>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5"/>
          <p:cNvSpPr/>
          <p:nvPr/>
        </p:nvSpPr>
        <p:spPr>
          <a:xfrm>
            <a:off x="10750433" y="918500"/>
            <a:ext cx="599600" cy="5996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5"/>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334323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1 column + image">
  <p:cSld name="1 column + image">
    <p:spTree>
      <p:nvGrpSpPr>
        <p:cNvPr id="1" name="Shape 82"/>
        <p:cNvGrpSpPr/>
        <p:nvPr/>
      </p:nvGrpSpPr>
      <p:grpSpPr>
        <a:xfrm>
          <a:off x="0" y="0"/>
          <a:ext cx="0" cy="0"/>
          <a:chOff x="0" y="0"/>
          <a:chExt cx="0" cy="0"/>
        </a:xfrm>
      </p:grpSpPr>
      <p:sp>
        <p:nvSpPr>
          <p:cNvPr id="83" name="Google Shape;83;p6"/>
          <p:cNvSpPr txBox="1">
            <a:spLocks noGrp="1"/>
          </p:cNvSpPr>
          <p:nvPr>
            <p:ph type="title"/>
          </p:nvPr>
        </p:nvSpPr>
        <p:spPr>
          <a:xfrm>
            <a:off x="6096000" y="1212067"/>
            <a:ext cx="4852800" cy="854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84" name="Google Shape;84;p6"/>
          <p:cNvSpPr txBox="1">
            <a:spLocks noGrp="1"/>
          </p:cNvSpPr>
          <p:nvPr>
            <p:ph type="body" idx="1"/>
          </p:nvPr>
        </p:nvSpPr>
        <p:spPr>
          <a:xfrm>
            <a:off x="6096000" y="2034339"/>
            <a:ext cx="4852800" cy="37148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85" name="Google Shape;85;p6"/>
          <p:cNvSpPr/>
          <p:nvPr/>
        </p:nvSpPr>
        <p:spPr>
          <a:xfrm>
            <a:off x="773700" y="1002600"/>
            <a:ext cx="4852800" cy="4852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6"/>
          <p:cNvSpPr/>
          <p:nvPr/>
        </p:nvSpPr>
        <p:spPr>
          <a:xfrm>
            <a:off x="-394200" y="-475267"/>
            <a:ext cx="1410400" cy="14104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6"/>
          <p:cNvSpPr/>
          <p:nvPr/>
        </p:nvSpPr>
        <p:spPr>
          <a:xfrm>
            <a:off x="3782133" y="239767"/>
            <a:ext cx="1304800" cy="1304800"/>
          </a:xfrm>
          <a:prstGeom prst="donut">
            <a:avLst>
              <a:gd name="adj" fmla="val 39527"/>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6"/>
          <p:cNvSpPr/>
          <p:nvPr/>
        </p:nvSpPr>
        <p:spPr>
          <a:xfrm>
            <a:off x="621300" y="4923667"/>
            <a:ext cx="1359200" cy="13592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6"/>
          <p:cNvSpPr/>
          <p:nvPr/>
        </p:nvSpPr>
        <p:spPr>
          <a:xfrm>
            <a:off x="1980500" y="6079667"/>
            <a:ext cx="482000" cy="482000"/>
          </a:xfrm>
          <a:prstGeom prst="donut">
            <a:avLst>
              <a:gd name="adj" fmla="val 29951"/>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6"/>
          <p:cNvSpPr/>
          <p:nvPr/>
        </p:nvSpPr>
        <p:spPr>
          <a:xfrm>
            <a:off x="3153067" y="462600"/>
            <a:ext cx="365600" cy="3652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6"/>
          <p:cNvSpPr/>
          <p:nvPr/>
        </p:nvSpPr>
        <p:spPr>
          <a:xfrm>
            <a:off x="-630133" y="-711200"/>
            <a:ext cx="1882400" cy="1882400"/>
          </a:xfrm>
          <a:prstGeom prst="ellipse">
            <a:avLst/>
          </a:prstGeom>
          <a:noFill/>
          <a:ln w="9525" cap="flat" cmpd="sng">
            <a:solidFill>
              <a:srgbClr val="00ACC3"/>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6"/>
          <p:cNvSpPr/>
          <p:nvPr/>
        </p:nvSpPr>
        <p:spPr>
          <a:xfrm>
            <a:off x="3865333" y="322967"/>
            <a:ext cx="1138400" cy="11384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6"/>
          <p:cNvSpPr/>
          <p:nvPr/>
        </p:nvSpPr>
        <p:spPr>
          <a:xfrm>
            <a:off x="1414867" y="190600"/>
            <a:ext cx="718000" cy="7176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6"/>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953130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95"/>
        <p:cNvGrpSpPr/>
        <p:nvPr/>
      </p:nvGrpSpPr>
      <p:grpSpPr>
        <a:xfrm>
          <a:off x="0" y="0"/>
          <a:ext cx="0" cy="0"/>
          <a:chOff x="0" y="0"/>
          <a:chExt cx="0" cy="0"/>
        </a:xfrm>
      </p:grpSpPr>
      <p:sp>
        <p:nvSpPr>
          <p:cNvPr id="96" name="Google Shape;96;p7"/>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97" name="Google Shape;97;p7"/>
          <p:cNvSpPr txBox="1">
            <a:spLocks noGrp="1"/>
          </p:cNvSpPr>
          <p:nvPr>
            <p:ph type="body" idx="1"/>
          </p:nvPr>
        </p:nvSpPr>
        <p:spPr>
          <a:xfrm>
            <a:off x="3914500" y="2066867"/>
            <a:ext cx="3414000" cy="45012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98" name="Google Shape;98;p7"/>
          <p:cNvSpPr txBox="1">
            <a:spLocks noGrp="1"/>
          </p:cNvSpPr>
          <p:nvPr>
            <p:ph type="body" idx="2"/>
          </p:nvPr>
        </p:nvSpPr>
        <p:spPr>
          <a:xfrm>
            <a:off x="7534465" y="2066867"/>
            <a:ext cx="3414000" cy="45012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99" name="Google Shape;99;p7"/>
          <p:cNvSpPr/>
          <p:nvPr/>
        </p:nvSpPr>
        <p:spPr>
          <a:xfrm>
            <a:off x="-478600" y="2925867"/>
            <a:ext cx="3129600" cy="3129600"/>
          </a:xfrm>
          <a:prstGeom prst="donut">
            <a:avLst>
              <a:gd name="adj" fmla="val 36789"/>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7"/>
          <p:cNvSpPr/>
          <p:nvPr/>
        </p:nvSpPr>
        <p:spPr>
          <a:xfrm>
            <a:off x="264600" y="-428167"/>
            <a:ext cx="1304800" cy="1304800"/>
          </a:xfrm>
          <a:prstGeom prst="ellipse">
            <a:avLst/>
          </a:prstGeom>
          <a:noFill/>
          <a:ln w="9525" cap="flat" cmpd="sng">
            <a:solidFill>
              <a:srgbClr val="E8004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7"/>
          <p:cNvSpPr/>
          <p:nvPr/>
        </p:nvSpPr>
        <p:spPr>
          <a:xfrm>
            <a:off x="264600" y="560633"/>
            <a:ext cx="876800" cy="876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7"/>
          <p:cNvSpPr/>
          <p:nvPr/>
        </p:nvSpPr>
        <p:spPr>
          <a:xfrm>
            <a:off x="1569401" y="876633"/>
            <a:ext cx="1129200" cy="1129200"/>
          </a:xfrm>
          <a:prstGeom prst="donut">
            <a:avLst>
              <a:gd name="adj" fmla="val 22275"/>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7"/>
          <p:cNvSpPr/>
          <p:nvPr/>
        </p:nvSpPr>
        <p:spPr>
          <a:xfrm>
            <a:off x="1183533" y="5523067"/>
            <a:ext cx="1610400" cy="1610400"/>
          </a:xfrm>
          <a:prstGeom prst="ellipse">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7"/>
          <p:cNvSpPr/>
          <p:nvPr/>
        </p:nvSpPr>
        <p:spPr>
          <a:xfrm>
            <a:off x="204900" y="6399467"/>
            <a:ext cx="734000" cy="734000"/>
          </a:xfrm>
          <a:prstGeom prst="donut">
            <a:avLst>
              <a:gd name="adj" fmla="val 18606"/>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7"/>
          <p:cNvSpPr/>
          <p:nvPr/>
        </p:nvSpPr>
        <p:spPr>
          <a:xfrm>
            <a:off x="1563367" y="2262600"/>
            <a:ext cx="406400" cy="4064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7"/>
          <p:cNvSpPr/>
          <p:nvPr/>
        </p:nvSpPr>
        <p:spPr>
          <a:xfrm>
            <a:off x="10459000" y="825700"/>
            <a:ext cx="734000" cy="7340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7"/>
          <p:cNvSpPr/>
          <p:nvPr/>
        </p:nvSpPr>
        <p:spPr>
          <a:xfrm>
            <a:off x="10020667" y="-96667"/>
            <a:ext cx="530000" cy="530000"/>
          </a:xfrm>
          <a:prstGeom prst="donut">
            <a:avLst>
              <a:gd name="adj" fmla="val 30568"/>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7"/>
          <p:cNvSpPr/>
          <p:nvPr/>
        </p:nvSpPr>
        <p:spPr>
          <a:xfrm>
            <a:off x="11535333" y="1374467"/>
            <a:ext cx="406400" cy="4064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7"/>
          <p:cNvSpPr/>
          <p:nvPr/>
        </p:nvSpPr>
        <p:spPr>
          <a:xfrm>
            <a:off x="10797200" y="223267"/>
            <a:ext cx="988800" cy="988800"/>
          </a:xfrm>
          <a:prstGeom prst="donut">
            <a:avLst>
              <a:gd name="adj" fmla="val 8064"/>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7"/>
          <p:cNvSpPr/>
          <p:nvPr/>
        </p:nvSpPr>
        <p:spPr>
          <a:xfrm>
            <a:off x="11193000" y="2005833"/>
            <a:ext cx="250800" cy="250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7"/>
          <p:cNvSpPr/>
          <p:nvPr/>
        </p:nvSpPr>
        <p:spPr>
          <a:xfrm>
            <a:off x="-274167" y="3130300"/>
            <a:ext cx="2720800" cy="2720800"/>
          </a:xfrm>
          <a:prstGeom prst="ellipse">
            <a:avLst/>
          </a:prstGeom>
          <a:noFill/>
          <a:ln w="9525" cap="flat" cmpd="sng">
            <a:solidFill>
              <a:srgbClr val="65BB48"/>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7"/>
          <p:cNvSpPr/>
          <p:nvPr/>
        </p:nvSpPr>
        <p:spPr>
          <a:xfrm>
            <a:off x="406833" y="-285933"/>
            <a:ext cx="1020400" cy="1020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7"/>
          <p:cNvSpPr/>
          <p:nvPr/>
        </p:nvSpPr>
        <p:spPr>
          <a:xfrm>
            <a:off x="11376800" y="1215933"/>
            <a:ext cx="723600" cy="723600"/>
          </a:xfrm>
          <a:prstGeom prst="ellipse">
            <a:avLst/>
          </a:prstGeom>
          <a:noFill/>
          <a:ln w="9525" cap="flat" cmpd="sng">
            <a:solidFill>
              <a:srgbClr val="F8BB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7"/>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2284500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15"/>
        <p:cNvGrpSpPr/>
        <p:nvPr/>
      </p:nvGrpSpPr>
      <p:grpSpPr>
        <a:xfrm>
          <a:off x="0" y="0"/>
          <a:ext cx="0" cy="0"/>
          <a:chOff x="0" y="0"/>
          <a:chExt cx="0" cy="0"/>
        </a:xfrm>
      </p:grpSpPr>
      <p:sp>
        <p:nvSpPr>
          <p:cNvPr id="116" name="Google Shape;116;p8"/>
          <p:cNvSpPr/>
          <p:nvPr/>
        </p:nvSpPr>
        <p:spPr>
          <a:xfrm>
            <a:off x="11518033" y="1963467"/>
            <a:ext cx="1304800" cy="13048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8"/>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18" name="Google Shape;118;p8"/>
          <p:cNvSpPr txBox="1">
            <a:spLocks noGrp="1"/>
          </p:cNvSpPr>
          <p:nvPr>
            <p:ph type="body" idx="1"/>
          </p:nvPr>
        </p:nvSpPr>
        <p:spPr>
          <a:xfrm>
            <a:off x="3914500" y="2066867"/>
            <a:ext cx="2267200" cy="45008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19" name="Google Shape;119;p8"/>
          <p:cNvSpPr txBox="1">
            <a:spLocks noGrp="1"/>
          </p:cNvSpPr>
          <p:nvPr>
            <p:ph type="body" idx="2"/>
          </p:nvPr>
        </p:nvSpPr>
        <p:spPr>
          <a:xfrm>
            <a:off x="6297831" y="2066867"/>
            <a:ext cx="2267200" cy="45008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20" name="Google Shape;120;p8"/>
          <p:cNvSpPr txBox="1">
            <a:spLocks noGrp="1"/>
          </p:cNvSpPr>
          <p:nvPr>
            <p:ph type="body" idx="3"/>
          </p:nvPr>
        </p:nvSpPr>
        <p:spPr>
          <a:xfrm>
            <a:off x="8681161" y="2066867"/>
            <a:ext cx="2267200" cy="45008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21" name="Google Shape;121;p8"/>
          <p:cNvSpPr/>
          <p:nvPr/>
        </p:nvSpPr>
        <p:spPr>
          <a:xfrm>
            <a:off x="1355300" y="3975467"/>
            <a:ext cx="587200" cy="587200"/>
          </a:xfrm>
          <a:prstGeom prst="ellipse">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8"/>
          <p:cNvSpPr/>
          <p:nvPr/>
        </p:nvSpPr>
        <p:spPr>
          <a:xfrm>
            <a:off x="-91633" y="4461533"/>
            <a:ext cx="1092800" cy="1092800"/>
          </a:xfrm>
          <a:prstGeom prst="ellipse">
            <a:avLst/>
          </a:prstGeom>
          <a:noFill/>
          <a:ln w="9525" cap="flat" cmpd="sng">
            <a:solidFill>
              <a:srgbClr val="00D1C6"/>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8"/>
          <p:cNvSpPr/>
          <p:nvPr/>
        </p:nvSpPr>
        <p:spPr>
          <a:xfrm>
            <a:off x="1815300" y="187633"/>
            <a:ext cx="1150400" cy="1151200"/>
          </a:xfrm>
          <a:prstGeom prst="donut">
            <a:avLst>
              <a:gd name="adj" fmla="val 43200"/>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8"/>
          <p:cNvSpPr/>
          <p:nvPr/>
        </p:nvSpPr>
        <p:spPr>
          <a:xfrm>
            <a:off x="1917500" y="4562667"/>
            <a:ext cx="1416000" cy="1416000"/>
          </a:xfrm>
          <a:prstGeom prst="donut">
            <a:avLst>
              <a:gd name="adj" fmla="val 9905"/>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8"/>
          <p:cNvSpPr/>
          <p:nvPr/>
        </p:nvSpPr>
        <p:spPr>
          <a:xfrm>
            <a:off x="2745900" y="1483300"/>
            <a:ext cx="406400" cy="4064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8"/>
          <p:cNvSpPr/>
          <p:nvPr/>
        </p:nvSpPr>
        <p:spPr>
          <a:xfrm>
            <a:off x="11631333" y="360300"/>
            <a:ext cx="734000" cy="7340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8"/>
          <p:cNvSpPr/>
          <p:nvPr/>
        </p:nvSpPr>
        <p:spPr>
          <a:xfrm>
            <a:off x="11395733" y="811500"/>
            <a:ext cx="530000" cy="530000"/>
          </a:xfrm>
          <a:prstGeom prst="donut">
            <a:avLst>
              <a:gd name="adj" fmla="val 8754"/>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8"/>
          <p:cNvSpPr/>
          <p:nvPr/>
        </p:nvSpPr>
        <p:spPr>
          <a:xfrm>
            <a:off x="10948367" y="1536867"/>
            <a:ext cx="530000" cy="5300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8"/>
          <p:cNvSpPr/>
          <p:nvPr/>
        </p:nvSpPr>
        <p:spPr>
          <a:xfrm>
            <a:off x="10132800" y="-367000"/>
            <a:ext cx="988800" cy="988800"/>
          </a:xfrm>
          <a:prstGeom prst="donut">
            <a:avLst>
              <a:gd name="adj" fmla="val 39163"/>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8"/>
          <p:cNvSpPr/>
          <p:nvPr/>
        </p:nvSpPr>
        <p:spPr>
          <a:xfrm>
            <a:off x="12045033" y="2490467"/>
            <a:ext cx="250800" cy="2508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8"/>
          <p:cNvSpPr/>
          <p:nvPr/>
        </p:nvSpPr>
        <p:spPr>
          <a:xfrm>
            <a:off x="-640300" y="324833"/>
            <a:ext cx="3129600" cy="3129600"/>
          </a:xfrm>
          <a:prstGeom prst="donut">
            <a:avLst>
              <a:gd name="adj" fmla="val 21094"/>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8"/>
          <p:cNvSpPr/>
          <p:nvPr/>
        </p:nvSpPr>
        <p:spPr>
          <a:xfrm>
            <a:off x="1355300" y="5455600"/>
            <a:ext cx="1610400" cy="16104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8"/>
          <p:cNvSpPr/>
          <p:nvPr/>
        </p:nvSpPr>
        <p:spPr>
          <a:xfrm>
            <a:off x="272100" y="1237233"/>
            <a:ext cx="1304800" cy="1304800"/>
          </a:xfrm>
          <a:prstGeom prst="ellipse">
            <a:avLst/>
          </a:prstGeom>
          <a:noFill/>
          <a:ln w="9525" cap="flat" cmpd="sng">
            <a:solidFill>
              <a:srgbClr val="BBCD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8"/>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5828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584967" y="3171133"/>
            <a:ext cx="9022000" cy="1740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5" name="Google Shape;15;p3"/>
          <p:cNvSpPr txBox="1">
            <a:spLocks noGrp="1"/>
          </p:cNvSpPr>
          <p:nvPr>
            <p:ph type="subTitle" idx="1"/>
          </p:nvPr>
        </p:nvSpPr>
        <p:spPr>
          <a:xfrm>
            <a:off x="1584967" y="5040404"/>
            <a:ext cx="9022000" cy="3808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3482423679"/>
      </p:ext>
    </p:extLst>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5"/>
        <p:cNvGrpSpPr/>
        <p:nvPr/>
      </p:nvGrpSpPr>
      <p:grpSpPr>
        <a:xfrm>
          <a:off x="0" y="0"/>
          <a:ext cx="0" cy="0"/>
          <a:chOff x="0" y="0"/>
          <a:chExt cx="0" cy="0"/>
        </a:xfrm>
      </p:grpSpPr>
      <p:sp>
        <p:nvSpPr>
          <p:cNvPr id="136" name="Google Shape;136;p9"/>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37" name="Google Shape;137;p9"/>
          <p:cNvSpPr/>
          <p:nvPr/>
        </p:nvSpPr>
        <p:spPr>
          <a:xfrm>
            <a:off x="1707584" y="4892200"/>
            <a:ext cx="274800" cy="2748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9"/>
          <p:cNvSpPr/>
          <p:nvPr/>
        </p:nvSpPr>
        <p:spPr>
          <a:xfrm>
            <a:off x="240667" y="5364333"/>
            <a:ext cx="1827600" cy="18276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9"/>
          <p:cNvSpPr/>
          <p:nvPr/>
        </p:nvSpPr>
        <p:spPr>
          <a:xfrm>
            <a:off x="328061" y="4284195"/>
            <a:ext cx="608000" cy="608000"/>
          </a:xfrm>
          <a:prstGeom prst="ellipse">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9"/>
          <p:cNvSpPr/>
          <p:nvPr/>
        </p:nvSpPr>
        <p:spPr>
          <a:xfrm>
            <a:off x="95333" y="4051467"/>
            <a:ext cx="1073200" cy="1073200"/>
          </a:xfrm>
          <a:prstGeom prst="ellipse">
            <a:avLst/>
          </a:prstGeom>
          <a:noFill/>
          <a:ln w="9525" cap="flat" cmpd="sng">
            <a:solidFill>
              <a:srgbClr val="65BB48"/>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9"/>
          <p:cNvSpPr/>
          <p:nvPr/>
        </p:nvSpPr>
        <p:spPr>
          <a:xfrm>
            <a:off x="1707600" y="2144633"/>
            <a:ext cx="1391200" cy="1392000"/>
          </a:xfrm>
          <a:prstGeom prst="donut">
            <a:avLst>
              <a:gd name="adj" fmla="val 43200"/>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9"/>
          <p:cNvSpPr/>
          <p:nvPr/>
        </p:nvSpPr>
        <p:spPr>
          <a:xfrm>
            <a:off x="2187300" y="-269167"/>
            <a:ext cx="1000400" cy="10004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9"/>
          <p:cNvSpPr/>
          <p:nvPr/>
        </p:nvSpPr>
        <p:spPr>
          <a:xfrm>
            <a:off x="-640300" y="324833"/>
            <a:ext cx="3129600" cy="3129600"/>
          </a:xfrm>
          <a:prstGeom prst="donut">
            <a:avLst>
              <a:gd name="adj" fmla="val 6129"/>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9"/>
          <p:cNvSpPr/>
          <p:nvPr/>
        </p:nvSpPr>
        <p:spPr>
          <a:xfrm>
            <a:off x="-297300" y="667833"/>
            <a:ext cx="2443600" cy="24436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9"/>
          <p:cNvSpPr/>
          <p:nvPr/>
        </p:nvSpPr>
        <p:spPr>
          <a:xfrm>
            <a:off x="1707600" y="5266833"/>
            <a:ext cx="1000400" cy="10004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9"/>
          <p:cNvSpPr/>
          <p:nvPr/>
        </p:nvSpPr>
        <p:spPr>
          <a:xfrm>
            <a:off x="10550667" y="800300"/>
            <a:ext cx="734000" cy="7340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9"/>
          <p:cNvSpPr/>
          <p:nvPr/>
        </p:nvSpPr>
        <p:spPr>
          <a:xfrm>
            <a:off x="11604533" y="2144633"/>
            <a:ext cx="382800" cy="382800"/>
          </a:xfrm>
          <a:prstGeom prst="donut">
            <a:avLst>
              <a:gd name="adj" fmla="val 18608"/>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9"/>
          <p:cNvSpPr/>
          <p:nvPr/>
        </p:nvSpPr>
        <p:spPr>
          <a:xfrm>
            <a:off x="11745836" y="1181919"/>
            <a:ext cx="555200" cy="5552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9"/>
          <p:cNvSpPr/>
          <p:nvPr/>
        </p:nvSpPr>
        <p:spPr>
          <a:xfrm>
            <a:off x="10824000" y="-326067"/>
            <a:ext cx="988800" cy="988800"/>
          </a:xfrm>
          <a:prstGeom prst="donut">
            <a:avLst>
              <a:gd name="adj" fmla="val 37879"/>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9"/>
          <p:cNvSpPr/>
          <p:nvPr/>
        </p:nvSpPr>
        <p:spPr>
          <a:xfrm>
            <a:off x="10418300" y="417033"/>
            <a:ext cx="250800" cy="250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9"/>
          <p:cNvSpPr/>
          <p:nvPr/>
        </p:nvSpPr>
        <p:spPr>
          <a:xfrm>
            <a:off x="11529200" y="965284"/>
            <a:ext cx="988800" cy="988800"/>
          </a:xfrm>
          <a:prstGeom prst="ellipse">
            <a:avLst/>
          </a:prstGeom>
          <a:noFill/>
          <a:ln w="9525" cap="flat" cmpd="sng">
            <a:solidFill>
              <a:srgbClr val="F8BB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9"/>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9586985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3"/>
        <p:cNvGrpSpPr/>
        <p:nvPr/>
      </p:nvGrpSpPr>
      <p:grpSpPr>
        <a:xfrm>
          <a:off x="0" y="0"/>
          <a:ext cx="0" cy="0"/>
          <a:chOff x="0" y="0"/>
          <a:chExt cx="0" cy="0"/>
        </a:xfrm>
      </p:grpSpPr>
      <p:sp>
        <p:nvSpPr>
          <p:cNvPr id="154" name="Google Shape;154;p10"/>
          <p:cNvSpPr/>
          <p:nvPr/>
        </p:nvSpPr>
        <p:spPr>
          <a:xfrm>
            <a:off x="1596633" y="-1070367"/>
            <a:ext cx="8998800" cy="89988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10"/>
          <p:cNvSpPr txBox="1">
            <a:spLocks noGrp="1"/>
          </p:cNvSpPr>
          <p:nvPr>
            <p:ph type="body" idx="1"/>
          </p:nvPr>
        </p:nvSpPr>
        <p:spPr>
          <a:xfrm>
            <a:off x="1661633" y="5570267"/>
            <a:ext cx="8868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600"/>
              <a:buNone/>
              <a:defRPr sz="2133"/>
            </a:lvl1pPr>
          </a:lstStyle>
          <a:p>
            <a:endParaRPr/>
          </a:p>
        </p:txBody>
      </p:sp>
      <p:sp>
        <p:nvSpPr>
          <p:cNvPr id="156" name="Google Shape;156;p10"/>
          <p:cNvSpPr/>
          <p:nvPr/>
        </p:nvSpPr>
        <p:spPr>
          <a:xfrm rot="10800000">
            <a:off x="11607933" y="5036351"/>
            <a:ext cx="823200" cy="8232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10"/>
          <p:cNvSpPr/>
          <p:nvPr/>
        </p:nvSpPr>
        <p:spPr>
          <a:xfrm rot="10800000">
            <a:off x="811667" y="1121815"/>
            <a:ext cx="687200" cy="687200"/>
          </a:xfrm>
          <a:prstGeom prst="donut">
            <a:avLst>
              <a:gd name="adj" fmla="val 18608"/>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 name="Google Shape;158;p10"/>
          <p:cNvSpPr/>
          <p:nvPr/>
        </p:nvSpPr>
        <p:spPr>
          <a:xfrm rot="10800000">
            <a:off x="10926695" y="6071067"/>
            <a:ext cx="1108800" cy="1108800"/>
          </a:xfrm>
          <a:prstGeom prst="donut">
            <a:avLst>
              <a:gd name="adj" fmla="val 37879"/>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 name="Google Shape;159;p10"/>
          <p:cNvSpPr/>
          <p:nvPr/>
        </p:nvSpPr>
        <p:spPr>
          <a:xfrm rot="10800000">
            <a:off x="11277845" y="5578351"/>
            <a:ext cx="281200" cy="2812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10"/>
          <p:cNvSpPr/>
          <p:nvPr/>
        </p:nvSpPr>
        <p:spPr>
          <a:xfrm rot="10800000">
            <a:off x="-204196" y="-592729"/>
            <a:ext cx="1504400" cy="15044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10"/>
          <p:cNvSpPr/>
          <p:nvPr/>
        </p:nvSpPr>
        <p:spPr>
          <a:xfrm rot="10800000">
            <a:off x="10682688" y="177855"/>
            <a:ext cx="579600" cy="579600"/>
          </a:xfrm>
          <a:prstGeom prst="donut">
            <a:avLst>
              <a:gd name="adj" fmla="val 8754"/>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10"/>
          <p:cNvSpPr/>
          <p:nvPr/>
        </p:nvSpPr>
        <p:spPr>
          <a:xfrm rot="10800000">
            <a:off x="-98103" y="1122000"/>
            <a:ext cx="441200" cy="4412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10"/>
          <p:cNvSpPr/>
          <p:nvPr/>
        </p:nvSpPr>
        <p:spPr>
          <a:xfrm rot="10800000">
            <a:off x="11349533" y="177872"/>
            <a:ext cx="1081600" cy="1081600"/>
          </a:xfrm>
          <a:prstGeom prst="donut">
            <a:avLst>
              <a:gd name="adj" fmla="val 39163"/>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10"/>
          <p:cNvSpPr/>
          <p:nvPr/>
        </p:nvSpPr>
        <p:spPr>
          <a:xfrm rot="10800000">
            <a:off x="157331" y="-231203"/>
            <a:ext cx="781600" cy="7816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10"/>
          <p:cNvSpPr/>
          <p:nvPr/>
        </p:nvSpPr>
        <p:spPr>
          <a:xfrm rot="10800000">
            <a:off x="998433" y="6260067"/>
            <a:ext cx="460000" cy="460000"/>
          </a:xfrm>
          <a:prstGeom prst="donut">
            <a:avLst>
              <a:gd name="adj" fmla="val 30568"/>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10"/>
          <p:cNvSpPr/>
          <p:nvPr/>
        </p:nvSpPr>
        <p:spPr>
          <a:xfrm rot="10800000">
            <a:off x="-143715" y="5678711"/>
            <a:ext cx="884000" cy="8840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10"/>
          <p:cNvSpPr/>
          <p:nvPr/>
        </p:nvSpPr>
        <p:spPr>
          <a:xfrm rot="10800000">
            <a:off x="-422216" y="4591379"/>
            <a:ext cx="674800" cy="674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10"/>
          <p:cNvSpPr/>
          <p:nvPr/>
        </p:nvSpPr>
        <p:spPr>
          <a:xfrm rot="10800000">
            <a:off x="-301560" y="5520867"/>
            <a:ext cx="1199200" cy="1199200"/>
          </a:xfrm>
          <a:prstGeom prst="ellipse">
            <a:avLst/>
          </a:prstGeom>
          <a:noFill/>
          <a:ln w="9525" cap="flat" cmpd="sng">
            <a:solidFill>
              <a:srgbClr val="F8BB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10"/>
          <p:cNvSpPr/>
          <p:nvPr/>
        </p:nvSpPr>
        <p:spPr>
          <a:xfrm rot="10800000">
            <a:off x="11600855" y="1467000"/>
            <a:ext cx="444400" cy="4444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10"/>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590544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1"/>
          <p:cNvSpPr/>
          <p:nvPr/>
        </p:nvSpPr>
        <p:spPr>
          <a:xfrm>
            <a:off x="558800" y="-2108200"/>
            <a:ext cx="11074400" cy="110744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1"/>
          <p:cNvSpPr/>
          <p:nvPr/>
        </p:nvSpPr>
        <p:spPr>
          <a:xfrm>
            <a:off x="-218933" y="914900"/>
            <a:ext cx="734000" cy="7340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11"/>
          <p:cNvSpPr/>
          <p:nvPr/>
        </p:nvSpPr>
        <p:spPr>
          <a:xfrm>
            <a:off x="10939333" y="5198400"/>
            <a:ext cx="596000" cy="596000"/>
          </a:xfrm>
          <a:prstGeom prst="donut">
            <a:avLst>
              <a:gd name="adj" fmla="val 18608"/>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11"/>
          <p:cNvSpPr/>
          <p:nvPr/>
        </p:nvSpPr>
        <p:spPr>
          <a:xfrm>
            <a:off x="133900" y="-262567"/>
            <a:ext cx="988800" cy="988800"/>
          </a:xfrm>
          <a:prstGeom prst="donut">
            <a:avLst>
              <a:gd name="adj" fmla="val 37879"/>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11"/>
          <p:cNvSpPr/>
          <p:nvPr/>
        </p:nvSpPr>
        <p:spPr>
          <a:xfrm>
            <a:off x="558800" y="914900"/>
            <a:ext cx="250800" cy="250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11"/>
          <p:cNvSpPr/>
          <p:nvPr/>
        </p:nvSpPr>
        <p:spPr>
          <a:xfrm>
            <a:off x="11111633" y="5976667"/>
            <a:ext cx="1304800" cy="13048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11"/>
          <p:cNvSpPr/>
          <p:nvPr/>
        </p:nvSpPr>
        <p:spPr>
          <a:xfrm>
            <a:off x="989000" y="5933000"/>
            <a:ext cx="530000" cy="530000"/>
          </a:xfrm>
          <a:prstGeom prst="donut">
            <a:avLst>
              <a:gd name="adj" fmla="val 8754"/>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11"/>
          <p:cNvSpPr/>
          <p:nvPr/>
        </p:nvSpPr>
        <p:spPr>
          <a:xfrm>
            <a:off x="11941733" y="5411595"/>
            <a:ext cx="382800" cy="382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1"/>
          <p:cNvSpPr/>
          <p:nvPr/>
        </p:nvSpPr>
        <p:spPr>
          <a:xfrm>
            <a:off x="-218933" y="5703600"/>
            <a:ext cx="988800" cy="988800"/>
          </a:xfrm>
          <a:prstGeom prst="donut">
            <a:avLst>
              <a:gd name="adj" fmla="val 39163"/>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1"/>
          <p:cNvSpPr/>
          <p:nvPr/>
        </p:nvSpPr>
        <p:spPr>
          <a:xfrm>
            <a:off x="11424967" y="6290000"/>
            <a:ext cx="678000" cy="6780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1"/>
          <p:cNvSpPr/>
          <p:nvPr/>
        </p:nvSpPr>
        <p:spPr>
          <a:xfrm>
            <a:off x="10769967" y="298833"/>
            <a:ext cx="406400" cy="406400"/>
          </a:xfrm>
          <a:prstGeom prst="donut">
            <a:avLst>
              <a:gd name="adj" fmla="val 30568"/>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11"/>
          <p:cNvSpPr/>
          <p:nvPr/>
        </p:nvSpPr>
        <p:spPr>
          <a:xfrm>
            <a:off x="11404331" y="437831"/>
            <a:ext cx="780800" cy="7808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11"/>
          <p:cNvSpPr/>
          <p:nvPr/>
        </p:nvSpPr>
        <p:spPr>
          <a:xfrm>
            <a:off x="11835133" y="1583100"/>
            <a:ext cx="596000" cy="5960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5" name="Google Shape;185;p11"/>
          <p:cNvSpPr/>
          <p:nvPr/>
        </p:nvSpPr>
        <p:spPr>
          <a:xfrm>
            <a:off x="11265333" y="298833"/>
            <a:ext cx="1059200" cy="1059200"/>
          </a:xfrm>
          <a:prstGeom prst="ellipse">
            <a:avLst/>
          </a:prstGeom>
          <a:noFill/>
          <a:ln w="9525" cap="flat" cmpd="sng">
            <a:solidFill>
              <a:srgbClr val="F8BB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11"/>
          <p:cNvSpPr/>
          <p:nvPr/>
        </p:nvSpPr>
        <p:spPr>
          <a:xfrm>
            <a:off x="133900" y="5107500"/>
            <a:ext cx="406400" cy="4064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11"/>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4918023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188"/>
        <p:cNvGrpSpPr/>
        <p:nvPr/>
      </p:nvGrpSpPr>
      <p:grpSpPr>
        <a:xfrm>
          <a:off x="0" y="0"/>
          <a:ext cx="0" cy="0"/>
          <a:chOff x="0" y="0"/>
          <a:chExt cx="0" cy="0"/>
        </a:xfrm>
      </p:grpSpPr>
      <p:sp>
        <p:nvSpPr>
          <p:cNvPr id="189" name="Google Shape;189;p12"/>
          <p:cNvSpPr/>
          <p:nvPr/>
        </p:nvSpPr>
        <p:spPr>
          <a:xfrm>
            <a:off x="558800" y="-2108200"/>
            <a:ext cx="11074400" cy="110744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2"/>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397186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23000">
              <a:schemeClr val="accent2"/>
            </a:gs>
            <a:gs pos="49000">
              <a:schemeClr val="accent3"/>
            </a:gs>
            <a:gs pos="77000">
              <a:schemeClr val="accent4"/>
            </a:gs>
            <a:gs pos="100000">
              <a:schemeClr val="accent5"/>
            </a:gs>
          </a:gsLst>
          <a:lin ang="18900732"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815733" y="-634999"/>
            <a:ext cx="8055040" cy="7876373"/>
          </a:xfrm>
          <a:custGeom>
            <a:avLst/>
            <a:gdLst/>
            <a:ahLst/>
            <a:cxnLst/>
            <a:rect l="l" t="t" r="r" b="b"/>
            <a:pathLst>
              <a:path w="4401661" h="4304029" extrusionOk="0">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gradFill>
            <a:gsLst>
              <a:gs pos="0">
                <a:schemeClr val="accent1"/>
              </a:gs>
              <a:gs pos="13000">
                <a:schemeClr val="accent1"/>
              </a:gs>
              <a:gs pos="31000">
                <a:schemeClr val="accent2"/>
              </a:gs>
              <a:gs pos="50000">
                <a:schemeClr val="accent3"/>
              </a:gs>
              <a:gs pos="68000">
                <a:schemeClr val="accent4"/>
              </a:gs>
              <a:gs pos="88000">
                <a:schemeClr val="accent5"/>
              </a:gs>
              <a:gs pos="100000">
                <a:schemeClr val="accent5"/>
              </a:gs>
            </a:gsLst>
            <a:lin ang="8100019"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914400" y="2655751"/>
            <a:ext cx="10363200" cy="15464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5600"/>
              <a:buNone/>
              <a:defRPr sz="7466">
                <a:solidFill>
                  <a:schemeClr val="lt1"/>
                </a:solidFill>
              </a:defRPr>
            </a:lvl1pPr>
            <a:lvl2pPr lvl="1" algn="ctr" rtl="0">
              <a:spcBef>
                <a:spcPts val="0"/>
              </a:spcBef>
              <a:spcAft>
                <a:spcPts val="0"/>
              </a:spcAft>
              <a:buClr>
                <a:schemeClr val="lt1"/>
              </a:buClr>
              <a:buSzPts val="5600"/>
              <a:buNone/>
              <a:defRPr sz="7466">
                <a:solidFill>
                  <a:schemeClr val="lt1"/>
                </a:solidFill>
              </a:defRPr>
            </a:lvl2pPr>
            <a:lvl3pPr lvl="2" algn="ctr" rtl="0">
              <a:spcBef>
                <a:spcPts val="0"/>
              </a:spcBef>
              <a:spcAft>
                <a:spcPts val="0"/>
              </a:spcAft>
              <a:buClr>
                <a:schemeClr val="lt1"/>
              </a:buClr>
              <a:buSzPts val="5600"/>
              <a:buNone/>
              <a:defRPr sz="7466">
                <a:solidFill>
                  <a:schemeClr val="lt1"/>
                </a:solidFill>
              </a:defRPr>
            </a:lvl3pPr>
            <a:lvl4pPr lvl="3" algn="ctr" rtl="0">
              <a:spcBef>
                <a:spcPts val="0"/>
              </a:spcBef>
              <a:spcAft>
                <a:spcPts val="0"/>
              </a:spcAft>
              <a:buClr>
                <a:schemeClr val="lt1"/>
              </a:buClr>
              <a:buSzPts val="5600"/>
              <a:buNone/>
              <a:defRPr sz="7466">
                <a:solidFill>
                  <a:schemeClr val="lt1"/>
                </a:solidFill>
              </a:defRPr>
            </a:lvl4pPr>
            <a:lvl5pPr lvl="4" algn="ctr" rtl="0">
              <a:spcBef>
                <a:spcPts val="0"/>
              </a:spcBef>
              <a:spcAft>
                <a:spcPts val="0"/>
              </a:spcAft>
              <a:buClr>
                <a:schemeClr val="lt1"/>
              </a:buClr>
              <a:buSzPts val="5600"/>
              <a:buNone/>
              <a:defRPr sz="7466">
                <a:solidFill>
                  <a:schemeClr val="lt1"/>
                </a:solidFill>
              </a:defRPr>
            </a:lvl5pPr>
            <a:lvl6pPr lvl="5" algn="ctr" rtl="0">
              <a:spcBef>
                <a:spcPts val="0"/>
              </a:spcBef>
              <a:spcAft>
                <a:spcPts val="0"/>
              </a:spcAft>
              <a:buClr>
                <a:schemeClr val="lt1"/>
              </a:buClr>
              <a:buSzPts val="5600"/>
              <a:buNone/>
              <a:defRPr sz="7466">
                <a:solidFill>
                  <a:schemeClr val="lt1"/>
                </a:solidFill>
              </a:defRPr>
            </a:lvl6pPr>
            <a:lvl7pPr lvl="6" algn="ctr" rtl="0">
              <a:spcBef>
                <a:spcPts val="0"/>
              </a:spcBef>
              <a:spcAft>
                <a:spcPts val="0"/>
              </a:spcAft>
              <a:buClr>
                <a:schemeClr val="lt1"/>
              </a:buClr>
              <a:buSzPts val="5600"/>
              <a:buNone/>
              <a:defRPr sz="7466">
                <a:solidFill>
                  <a:schemeClr val="lt1"/>
                </a:solidFill>
              </a:defRPr>
            </a:lvl7pPr>
            <a:lvl8pPr lvl="7" algn="ctr" rtl="0">
              <a:spcBef>
                <a:spcPts val="0"/>
              </a:spcBef>
              <a:spcAft>
                <a:spcPts val="0"/>
              </a:spcAft>
              <a:buClr>
                <a:schemeClr val="lt1"/>
              </a:buClr>
              <a:buSzPts val="5600"/>
              <a:buNone/>
              <a:defRPr sz="7466">
                <a:solidFill>
                  <a:schemeClr val="lt1"/>
                </a:solidFill>
              </a:defRPr>
            </a:lvl8pPr>
            <a:lvl9pPr lvl="8" algn="ctr" rtl="0">
              <a:spcBef>
                <a:spcPts val="0"/>
              </a:spcBef>
              <a:spcAft>
                <a:spcPts val="0"/>
              </a:spcAft>
              <a:buClr>
                <a:schemeClr val="lt1"/>
              </a:buClr>
              <a:buSzPts val="5600"/>
              <a:buNone/>
              <a:defRPr sz="7466">
                <a:solidFill>
                  <a:schemeClr val="lt1"/>
                </a:solidFill>
              </a:defRPr>
            </a:lvl9pPr>
          </a:lstStyle>
          <a:p>
            <a:endParaRPr/>
          </a:p>
        </p:txBody>
      </p:sp>
    </p:spTree>
    <p:extLst>
      <p:ext uri="{BB962C8B-B14F-4D97-AF65-F5344CB8AC3E}">
        <p14:creationId xmlns:p14="http://schemas.microsoft.com/office/powerpoint/2010/main" val="12360900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1815733" y="-634999"/>
            <a:ext cx="8055040" cy="7876373"/>
          </a:xfrm>
          <a:custGeom>
            <a:avLst/>
            <a:gdLst/>
            <a:ahLst/>
            <a:cxnLst/>
            <a:rect l="l" t="t" r="r" b="b"/>
            <a:pathLst>
              <a:path w="4401661" h="4304029" extrusionOk="0">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gradFill>
            <a:gsLst>
              <a:gs pos="0">
                <a:schemeClr val="accent6"/>
              </a:gs>
              <a:gs pos="31000">
                <a:schemeClr val="accent1"/>
              </a:gs>
              <a:gs pos="66000">
                <a:schemeClr val="accent2"/>
              </a:gs>
              <a:gs pos="100000">
                <a:schemeClr val="accent3"/>
              </a:gs>
            </a:gsLst>
            <a:lin ang="18900732"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914400" y="2799496"/>
            <a:ext cx="10363200" cy="858000"/>
          </a:xfrm>
          <a:prstGeom prst="rect">
            <a:avLst/>
          </a:prstGeom>
        </p:spPr>
        <p:txBody>
          <a:bodyPr spcFirstLastPara="1" wrap="square" lIns="0" tIns="0" rIns="0" bIns="0" anchor="b" anchorCtr="0">
            <a:noAutofit/>
          </a:bodyPr>
          <a:lstStyle>
            <a:lvl1pPr lvl="0" algn="ctr" rtl="0">
              <a:spcBef>
                <a:spcPts val="0"/>
              </a:spcBef>
              <a:spcAft>
                <a:spcPts val="0"/>
              </a:spcAft>
              <a:buClr>
                <a:schemeClr val="dk1"/>
              </a:buClr>
              <a:buSzPts val="4000"/>
              <a:buNone/>
              <a:defRPr sz="5333">
                <a:solidFill>
                  <a:schemeClr val="dk1"/>
                </a:solidFill>
              </a:defRPr>
            </a:lvl1pPr>
            <a:lvl2pPr lvl="1" algn="ctr" rtl="0">
              <a:spcBef>
                <a:spcPts val="0"/>
              </a:spcBef>
              <a:spcAft>
                <a:spcPts val="0"/>
              </a:spcAft>
              <a:buClr>
                <a:schemeClr val="dk1"/>
              </a:buClr>
              <a:buSzPts val="4000"/>
              <a:buNone/>
              <a:defRPr sz="5333">
                <a:solidFill>
                  <a:schemeClr val="dk1"/>
                </a:solidFill>
              </a:defRPr>
            </a:lvl2pPr>
            <a:lvl3pPr lvl="2" algn="ctr" rtl="0">
              <a:spcBef>
                <a:spcPts val="0"/>
              </a:spcBef>
              <a:spcAft>
                <a:spcPts val="0"/>
              </a:spcAft>
              <a:buClr>
                <a:schemeClr val="dk1"/>
              </a:buClr>
              <a:buSzPts val="4000"/>
              <a:buNone/>
              <a:defRPr sz="5333">
                <a:solidFill>
                  <a:schemeClr val="dk1"/>
                </a:solidFill>
              </a:defRPr>
            </a:lvl3pPr>
            <a:lvl4pPr lvl="3" algn="ctr" rtl="0">
              <a:spcBef>
                <a:spcPts val="0"/>
              </a:spcBef>
              <a:spcAft>
                <a:spcPts val="0"/>
              </a:spcAft>
              <a:buClr>
                <a:schemeClr val="dk1"/>
              </a:buClr>
              <a:buSzPts val="4000"/>
              <a:buNone/>
              <a:defRPr sz="5333">
                <a:solidFill>
                  <a:schemeClr val="dk1"/>
                </a:solidFill>
              </a:defRPr>
            </a:lvl4pPr>
            <a:lvl5pPr lvl="4" algn="ctr" rtl="0">
              <a:spcBef>
                <a:spcPts val="0"/>
              </a:spcBef>
              <a:spcAft>
                <a:spcPts val="0"/>
              </a:spcAft>
              <a:buClr>
                <a:schemeClr val="dk1"/>
              </a:buClr>
              <a:buSzPts val="4000"/>
              <a:buNone/>
              <a:defRPr sz="5333">
                <a:solidFill>
                  <a:schemeClr val="dk1"/>
                </a:solidFill>
              </a:defRPr>
            </a:lvl5pPr>
            <a:lvl6pPr lvl="5" algn="ctr" rtl="0">
              <a:spcBef>
                <a:spcPts val="0"/>
              </a:spcBef>
              <a:spcAft>
                <a:spcPts val="0"/>
              </a:spcAft>
              <a:buClr>
                <a:schemeClr val="dk1"/>
              </a:buClr>
              <a:buSzPts val="4000"/>
              <a:buNone/>
              <a:defRPr sz="5333">
                <a:solidFill>
                  <a:schemeClr val="dk1"/>
                </a:solidFill>
              </a:defRPr>
            </a:lvl6pPr>
            <a:lvl7pPr lvl="6" algn="ctr" rtl="0">
              <a:spcBef>
                <a:spcPts val="0"/>
              </a:spcBef>
              <a:spcAft>
                <a:spcPts val="0"/>
              </a:spcAft>
              <a:buClr>
                <a:schemeClr val="dk1"/>
              </a:buClr>
              <a:buSzPts val="4000"/>
              <a:buNone/>
              <a:defRPr sz="5333">
                <a:solidFill>
                  <a:schemeClr val="dk1"/>
                </a:solidFill>
              </a:defRPr>
            </a:lvl7pPr>
            <a:lvl8pPr lvl="7" algn="ctr" rtl="0">
              <a:spcBef>
                <a:spcPts val="0"/>
              </a:spcBef>
              <a:spcAft>
                <a:spcPts val="0"/>
              </a:spcAft>
              <a:buClr>
                <a:schemeClr val="dk1"/>
              </a:buClr>
              <a:buSzPts val="4000"/>
              <a:buNone/>
              <a:defRPr sz="5333">
                <a:solidFill>
                  <a:schemeClr val="dk1"/>
                </a:solidFill>
              </a:defRPr>
            </a:lvl8pPr>
            <a:lvl9pPr lvl="8" algn="ctr" rtl="0">
              <a:spcBef>
                <a:spcPts val="0"/>
              </a:spcBef>
              <a:spcAft>
                <a:spcPts val="0"/>
              </a:spcAft>
              <a:buClr>
                <a:schemeClr val="dk1"/>
              </a:buClr>
              <a:buSzPts val="4000"/>
              <a:buNone/>
              <a:defRPr sz="5333">
                <a:solidFill>
                  <a:schemeClr val="dk1"/>
                </a:solidFill>
              </a:defRPr>
            </a:lvl9pPr>
          </a:lstStyle>
          <a:p>
            <a:endParaRPr/>
          </a:p>
        </p:txBody>
      </p:sp>
      <p:sp>
        <p:nvSpPr>
          <p:cNvPr id="15" name="Google Shape;15;p3"/>
          <p:cNvSpPr txBox="1">
            <a:spLocks noGrp="1"/>
          </p:cNvSpPr>
          <p:nvPr>
            <p:ph type="subTitle" idx="1"/>
          </p:nvPr>
        </p:nvSpPr>
        <p:spPr>
          <a:xfrm>
            <a:off x="914400" y="3786736"/>
            <a:ext cx="10363200" cy="55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2200"/>
              <a:buNone/>
              <a:defRPr sz="2933">
                <a:solidFill>
                  <a:schemeClr val="accent5"/>
                </a:solidFill>
              </a:defRPr>
            </a:lvl1pPr>
            <a:lvl2pPr lvl="1" algn="ctr" rtl="0">
              <a:spcBef>
                <a:spcPts val="0"/>
              </a:spcBef>
              <a:spcAft>
                <a:spcPts val="0"/>
              </a:spcAft>
              <a:buClr>
                <a:schemeClr val="accent5"/>
              </a:buClr>
              <a:buSzPts val="2800"/>
              <a:buNone/>
              <a:defRPr sz="3733">
                <a:solidFill>
                  <a:schemeClr val="accent5"/>
                </a:solidFill>
              </a:defRPr>
            </a:lvl2pPr>
            <a:lvl3pPr lvl="2" algn="ctr" rtl="0">
              <a:spcBef>
                <a:spcPts val="0"/>
              </a:spcBef>
              <a:spcAft>
                <a:spcPts val="0"/>
              </a:spcAft>
              <a:buClr>
                <a:schemeClr val="accent5"/>
              </a:buClr>
              <a:buSzPts val="2800"/>
              <a:buNone/>
              <a:defRPr sz="3733">
                <a:solidFill>
                  <a:schemeClr val="accent5"/>
                </a:solidFill>
              </a:defRPr>
            </a:lvl3pPr>
            <a:lvl4pPr lvl="3" algn="ctr" rtl="0">
              <a:spcBef>
                <a:spcPts val="0"/>
              </a:spcBef>
              <a:spcAft>
                <a:spcPts val="0"/>
              </a:spcAft>
              <a:buClr>
                <a:schemeClr val="accent5"/>
              </a:buClr>
              <a:buSzPts val="2800"/>
              <a:buNone/>
              <a:defRPr sz="3733">
                <a:solidFill>
                  <a:schemeClr val="accent5"/>
                </a:solidFill>
              </a:defRPr>
            </a:lvl4pPr>
            <a:lvl5pPr lvl="4" algn="ctr" rtl="0">
              <a:spcBef>
                <a:spcPts val="0"/>
              </a:spcBef>
              <a:spcAft>
                <a:spcPts val="0"/>
              </a:spcAft>
              <a:buClr>
                <a:schemeClr val="accent5"/>
              </a:buClr>
              <a:buSzPts val="2800"/>
              <a:buNone/>
              <a:defRPr sz="3733">
                <a:solidFill>
                  <a:schemeClr val="accent5"/>
                </a:solidFill>
              </a:defRPr>
            </a:lvl5pPr>
            <a:lvl6pPr lvl="5" algn="ctr" rtl="0">
              <a:spcBef>
                <a:spcPts val="0"/>
              </a:spcBef>
              <a:spcAft>
                <a:spcPts val="0"/>
              </a:spcAft>
              <a:buClr>
                <a:schemeClr val="accent5"/>
              </a:buClr>
              <a:buSzPts val="2800"/>
              <a:buNone/>
              <a:defRPr sz="3733">
                <a:solidFill>
                  <a:schemeClr val="accent5"/>
                </a:solidFill>
              </a:defRPr>
            </a:lvl6pPr>
            <a:lvl7pPr lvl="6" algn="ctr" rtl="0">
              <a:spcBef>
                <a:spcPts val="0"/>
              </a:spcBef>
              <a:spcAft>
                <a:spcPts val="0"/>
              </a:spcAft>
              <a:buClr>
                <a:schemeClr val="accent5"/>
              </a:buClr>
              <a:buSzPts val="2800"/>
              <a:buNone/>
              <a:defRPr sz="3733">
                <a:solidFill>
                  <a:schemeClr val="accent5"/>
                </a:solidFill>
              </a:defRPr>
            </a:lvl7pPr>
            <a:lvl8pPr lvl="7" algn="ctr" rtl="0">
              <a:spcBef>
                <a:spcPts val="0"/>
              </a:spcBef>
              <a:spcAft>
                <a:spcPts val="0"/>
              </a:spcAft>
              <a:buClr>
                <a:schemeClr val="accent5"/>
              </a:buClr>
              <a:buSzPts val="2800"/>
              <a:buNone/>
              <a:defRPr sz="3733">
                <a:solidFill>
                  <a:schemeClr val="accent5"/>
                </a:solidFill>
              </a:defRPr>
            </a:lvl8pPr>
            <a:lvl9pPr lvl="8" algn="ctr" rtl="0">
              <a:spcBef>
                <a:spcPts val="0"/>
              </a:spcBef>
              <a:spcAft>
                <a:spcPts val="0"/>
              </a:spcAft>
              <a:buClr>
                <a:schemeClr val="accent5"/>
              </a:buClr>
              <a:buSzPts val="2800"/>
              <a:buNone/>
              <a:defRPr sz="3733">
                <a:solidFill>
                  <a:schemeClr val="accent5"/>
                </a:solidFill>
              </a:defRPr>
            </a:lvl9pPr>
          </a:lstStyle>
          <a:p>
            <a:endParaRPr/>
          </a:p>
        </p:txBody>
      </p:sp>
    </p:spTree>
    <p:extLst>
      <p:ext uri="{BB962C8B-B14F-4D97-AF65-F5344CB8AC3E}">
        <p14:creationId xmlns:p14="http://schemas.microsoft.com/office/powerpoint/2010/main" val="313768298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6"/>
            </a:gs>
            <a:gs pos="31000">
              <a:schemeClr val="accent1"/>
            </a:gs>
            <a:gs pos="66000">
              <a:schemeClr val="accent2"/>
            </a:gs>
            <a:gs pos="100000">
              <a:schemeClr val="accent3"/>
            </a:gs>
          </a:gsLst>
          <a:lin ang="18900732" scaled="0"/>
        </a:gradFill>
        <a:effectLst/>
      </p:bgPr>
    </p:bg>
    <p:spTree>
      <p:nvGrpSpPr>
        <p:cNvPr id="1" name="Shape 16"/>
        <p:cNvGrpSpPr/>
        <p:nvPr/>
      </p:nvGrpSpPr>
      <p:grpSpPr>
        <a:xfrm>
          <a:off x="0" y="0"/>
          <a:ext cx="0" cy="0"/>
          <a:chOff x="0" y="0"/>
          <a:chExt cx="0" cy="0"/>
        </a:xfrm>
      </p:grpSpPr>
      <p:sp>
        <p:nvSpPr>
          <p:cNvPr id="17" name="Google Shape;17;p4"/>
          <p:cNvSpPr/>
          <p:nvPr/>
        </p:nvSpPr>
        <p:spPr>
          <a:xfrm>
            <a:off x="11478000" y="6144000"/>
            <a:ext cx="510800" cy="5108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4"/>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9" name="Google Shape;19;p4"/>
          <p:cNvSpPr/>
          <p:nvPr/>
        </p:nvSpPr>
        <p:spPr>
          <a:xfrm>
            <a:off x="2286001" y="-878499"/>
            <a:ext cx="7626769" cy="8622665"/>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4"/>
          <p:cNvSpPr txBox="1">
            <a:spLocks noGrp="1"/>
          </p:cNvSpPr>
          <p:nvPr>
            <p:ph type="body" idx="1"/>
          </p:nvPr>
        </p:nvSpPr>
        <p:spPr>
          <a:xfrm>
            <a:off x="1080600" y="2882400"/>
            <a:ext cx="10030800" cy="1093200"/>
          </a:xfrm>
          <a:prstGeom prst="rect">
            <a:avLst/>
          </a:prstGeom>
        </p:spPr>
        <p:txBody>
          <a:bodyPr spcFirstLastPara="1" wrap="square" lIns="0" tIns="0" rIns="0" bIns="0" anchor="ctr" anchorCtr="0">
            <a:noAutofit/>
          </a:bodyPr>
          <a:lstStyle>
            <a:lvl1pPr marL="609585" lvl="0" indent="-533387" algn="ctr" rtl="0">
              <a:spcBef>
                <a:spcPts val="800"/>
              </a:spcBef>
              <a:spcAft>
                <a:spcPts val="0"/>
              </a:spcAft>
              <a:buSzPts val="2700"/>
              <a:buFont typeface="Roboto"/>
              <a:buChar char="●"/>
              <a:defRPr sz="3600" b="1">
                <a:latin typeface="Roboto"/>
                <a:ea typeface="Roboto"/>
                <a:cs typeface="Roboto"/>
                <a:sym typeface="Roboto"/>
              </a:defRPr>
            </a:lvl1pPr>
            <a:lvl2pPr marL="1219170" lvl="1" indent="-533387" algn="ctr" rtl="0">
              <a:spcBef>
                <a:spcPts val="0"/>
              </a:spcBef>
              <a:spcAft>
                <a:spcPts val="0"/>
              </a:spcAft>
              <a:buSzPts val="2700"/>
              <a:buFont typeface="Roboto"/>
              <a:buChar char="○"/>
              <a:defRPr sz="3600" b="1">
                <a:latin typeface="Roboto"/>
                <a:ea typeface="Roboto"/>
                <a:cs typeface="Roboto"/>
                <a:sym typeface="Roboto"/>
              </a:defRPr>
            </a:lvl2pPr>
            <a:lvl3pPr marL="1828754" lvl="2" indent="-533387" algn="ctr" rtl="0">
              <a:spcBef>
                <a:spcPts val="0"/>
              </a:spcBef>
              <a:spcAft>
                <a:spcPts val="0"/>
              </a:spcAft>
              <a:buSzPts val="2700"/>
              <a:buFont typeface="Roboto"/>
              <a:buChar char="■"/>
              <a:defRPr sz="3600" b="1">
                <a:latin typeface="Roboto"/>
                <a:ea typeface="Roboto"/>
                <a:cs typeface="Roboto"/>
                <a:sym typeface="Roboto"/>
              </a:defRPr>
            </a:lvl3pPr>
            <a:lvl4pPr marL="2438339" lvl="3" indent="-533387" algn="ctr" rtl="0">
              <a:spcBef>
                <a:spcPts val="0"/>
              </a:spcBef>
              <a:spcAft>
                <a:spcPts val="0"/>
              </a:spcAft>
              <a:buSzPts val="2700"/>
              <a:buFont typeface="Roboto"/>
              <a:buChar char="●"/>
              <a:defRPr sz="3600" b="1">
                <a:latin typeface="Roboto"/>
                <a:ea typeface="Roboto"/>
                <a:cs typeface="Roboto"/>
                <a:sym typeface="Roboto"/>
              </a:defRPr>
            </a:lvl4pPr>
            <a:lvl5pPr marL="3047924" lvl="4" indent="-533387" algn="ctr" rtl="0">
              <a:spcBef>
                <a:spcPts val="0"/>
              </a:spcBef>
              <a:spcAft>
                <a:spcPts val="0"/>
              </a:spcAft>
              <a:buSzPts val="2700"/>
              <a:buFont typeface="Roboto"/>
              <a:buChar char="○"/>
              <a:defRPr sz="3600" b="1">
                <a:latin typeface="Roboto"/>
                <a:ea typeface="Roboto"/>
                <a:cs typeface="Roboto"/>
                <a:sym typeface="Roboto"/>
              </a:defRPr>
            </a:lvl5pPr>
            <a:lvl6pPr marL="3657509" lvl="5" indent="-533387" algn="ctr" rtl="0">
              <a:spcBef>
                <a:spcPts val="0"/>
              </a:spcBef>
              <a:spcAft>
                <a:spcPts val="0"/>
              </a:spcAft>
              <a:buSzPts val="2700"/>
              <a:buFont typeface="Roboto"/>
              <a:buChar char="■"/>
              <a:defRPr sz="3600" b="1">
                <a:latin typeface="Roboto"/>
                <a:ea typeface="Roboto"/>
                <a:cs typeface="Roboto"/>
                <a:sym typeface="Roboto"/>
              </a:defRPr>
            </a:lvl6pPr>
            <a:lvl7pPr marL="4267093" lvl="6" indent="-533387" algn="ctr" rtl="0">
              <a:spcBef>
                <a:spcPts val="0"/>
              </a:spcBef>
              <a:spcAft>
                <a:spcPts val="0"/>
              </a:spcAft>
              <a:buSzPts val="2700"/>
              <a:buFont typeface="Roboto"/>
              <a:buChar char="●"/>
              <a:defRPr sz="3600" b="1">
                <a:latin typeface="Roboto"/>
                <a:ea typeface="Roboto"/>
                <a:cs typeface="Roboto"/>
                <a:sym typeface="Roboto"/>
              </a:defRPr>
            </a:lvl7pPr>
            <a:lvl8pPr marL="4876678" lvl="7" indent="-533387" algn="ctr" rtl="0">
              <a:spcBef>
                <a:spcPts val="0"/>
              </a:spcBef>
              <a:spcAft>
                <a:spcPts val="0"/>
              </a:spcAft>
              <a:buSzPts val="2700"/>
              <a:buFont typeface="Roboto"/>
              <a:buChar char="○"/>
              <a:defRPr sz="3600" b="1">
                <a:latin typeface="Roboto"/>
                <a:ea typeface="Roboto"/>
                <a:cs typeface="Roboto"/>
                <a:sym typeface="Roboto"/>
              </a:defRPr>
            </a:lvl8pPr>
            <a:lvl9pPr marL="5486263" lvl="8" indent="-533387" algn="ctr" rtl="0">
              <a:spcBef>
                <a:spcPts val="0"/>
              </a:spcBef>
              <a:spcAft>
                <a:spcPts val="0"/>
              </a:spcAft>
              <a:buSzPts val="2700"/>
              <a:buFont typeface="Roboto"/>
              <a:buChar char="■"/>
              <a:defRPr sz="3600" b="1">
                <a:latin typeface="Roboto"/>
                <a:ea typeface="Roboto"/>
                <a:cs typeface="Roboto"/>
                <a:sym typeface="Roboto"/>
              </a:defRPr>
            </a:lvl9pPr>
          </a:lstStyle>
          <a:p>
            <a:endParaRPr/>
          </a:p>
        </p:txBody>
      </p:sp>
    </p:spTree>
    <p:extLst>
      <p:ext uri="{BB962C8B-B14F-4D97-AF65-F5344CB8AC3E}">
        <p14:creationId xmlns:p14="http://schemas.microsoft.com/office/powerpoint/2010/main" val="393621392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5"/>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4" name="Google Shape;24;p5"/>
          <p:cNvSpPr/>
          <p:nvPr/>
        </p:nvSpPr>
        <p:spPr>
          <a:xfrm>
            <a:off x="6784102" y="-732926"/>
            <a:ext cx="5590109" cy="5466117"/>
          </a:xfrm>
          <a:custGeom>
            <a:avLst/>
            <a:gdLst/>
            <a:ahLst/>
            <a:cxnLst/>
            <a:rect l="l" t="t" r="r" b="b"/>
            <a:pathLst>
              <a:path w="4401661" h="4304029" extrusionOk="0">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5"/>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 name="Google Shape;26;p5"/>
          <p:cNvSpPr txBox="1">
            <a:spLocks noGrp="1"/>
          </p:cNvSpPr>
          <p:nvPr>
            <p:ph type="body" idx="1"/>
          </p:nvPr>
        </p:nvSpPr>
        <p:spPr>
          <a:xfrm>
            <a:off x="1140400" y="1805263"/>
            <a:ext cx="9911200" cy="40452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endParaRPr/>
          </a:p>
        </p:txBody>
      </p:sp>
    </p:spTree>
    <p:extLst>
      <p:ext uri="{BB962C8B-B14F-4D97-AF65-F5344CB8AC3E}">
        <p14:creationId xmlns:p14="http://schemas.microsoft.com/office/powerpoint/2010/main" val="88381711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solidFill>
          <a:schemeClr val="lt1"/>
        </a:solidFill>
        <a:effectLst/>
      </p:bgPr>
    </p:bg>
    <p:spTree>
      <p:nvGrpSpPr>
        <p:cNvPr id="1" name="Shape 27"/>
        <p:cNvGrpSpPr/>
        <p:nvPr/>
      </p:nvGrpSpPr>
      <p:grpSpPr>
        <a:xfrm>
          <a:off x="0" y="0"/>
          <a:ext cx="0" cy="0"/>
          <a:chOff x="0" y="0"/>
          <a:chExt cx="0" cy="0"/>
        </a:xfrm>
      </p:grpSpPr>
      <p:sp>
        <p:nvSpPr>
          <p:cNvPr id="28" name="Google Shape;28;p6"/>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6"/>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0" name="Google Shape;30;p6"/>
          <p:cNvSpPr txBox="1">
            <a:spLocks noGrp="1"/>
          </p:cNvSpPr>
          <p:nvPr>
            <p:ph type="title"/>
          </p:nvPr>
        </p:nvSpPr>
        <p:spPr>
          <a:xfrm>
            <a:off x="1140400" y="1001700"/>
            <a:ext cx="4976000" cy="1213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1" name="Google Shape;31;p6"/>
          <p:cNvSpPr txBox="1">
            <a:spLocks noGrp="1"/>
          </p:cNvSpPr>
          <p:nvPr>
            <p:ph type="body" idx="1"/>
          </p:nvPr>
        </p:nvSpPr>
        <p:spPr>
          <a:xfrm>
            <a:off x="1140400" y="2377100"/>
            <a:ext cx="4976000" cy="34792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2" name="Google Shape;32;p6"/>
          <p:cNvSpPr/>
          <p:nvPr/>
        </p:nvSpPr>
        <p:spPr>
          <a:xfrm>
            <a:off x="5450745" y="-7"/>
            <a:ext cx="6741243" cy="6416813"/>
          </a:xfrm>
          <a:custGeom>
            <a:avLst/>
            <a:gdLst/>
            <a:ahLst/>
            <a:cxnLst/>
            <a:rect l="l" t="t" r="r" b="b"/>
            <a:pathLst>
              <a:path w="3611380" h="3431451" extrusionOk="0">
                <a:moveTo>
                  <a:pt x="927187" y="875737"/>
                </a:moveTo>
                <a:lnTo>
                  <a:pt x="1721821" y="81562"/>
                </a:lnTo>
                <a:cubicBezTo>
                  <a:pt x="1743746" y="59605"/>
                  <a:pt x="1757534" y="30838"/>
                  <a:pt x="1760917" y="0"/>
                </a:cubicBezTo>
                <a:lnTo>
                  <a:pt x="1415173" y="0"/>
                </a:lnTo>
                <a:lnTo>
                  <a:pt x="733169" y="681756"/>
                </a:lnTo>
                <a:cubicBezTo>
                  <a:pt x="680100" y="735831"/>
                  <a:pt x="680930" y="822671"/>
                  <a:pt x="735025" y="875720"/>
                </a:cubicBezTo>
                <a:cubicBezTo>
                  <a:pt x="788382" y="928046"/>
                  <a:pt x="873819" y="928056"/>
                  <a:pt x="927187" y="875737"/>
                </a:cubicBezTo>
                <a:close/>
                <a:moveTo>
                  <a:pt x="40184" y="2238094"/>
                </a:moveTo>
                <a:cubicBezTo>
                  <a:pt x="-13398" y="2291660"/>
                  <a:pt x="-13394" y="2378506"/>
                  <a:pt x="40192" y="2432069"/>
                </a:cubicBezTo>
                <a:cubicBezTo>
                  <a:pt x="93778" y="2485631"/>
                  <a:pt x="180654" y="2485628"/>
                  <a:pt x="234236" y="2432058"/>
                </a:cubicBezTo>
                <a:cubicBezTo>
                  <a:pt x="287814" y="2378496"/>
                  <a:pt x="287814" y="2291656"/>
                  <a:pt x="234236" y="2238094"/>
                </a:cubicBezTo>
                <a:cubicBezTo>
                  <a:pt x="180559" y="2184749"/>
                  <a:pt x="93861" y="2184749"/>
                  <a:pt x="40184" y="2238094"/>
                </a:cubicBezTo>
                <a:close/>
                <a:moveTo>
                  <a:pt x="3307248" y="2745375"/>
                </a:moveTo>
                <a:cubicBezTo>
                  <a:pt x="3360919" y="2798741"/>
                  <a:pt x="3447620" y="2798741"/>
                  <a:pt x="3501300" y="2745375"/>
                </a:cubicBezTo>
                <a:lnTo>
                  <a:pt x="3611381" y="2635368"/>
                </a:lnTo>
                <a:lnTo>
                  <a:pt x="3611381" y="2247439"/>
                </a:lnTo>
                <a:lnTo>
                  <a:pt x="3307248" y="2551428"/>
                </a:lnTo>
                <a:cubicBezTo>
                  <a:pt x="3253867" y="2605044"/>
                  <a:pt x="3253809" y="2691684"/>
                  <a:pt x="3307112" y="2745375"/>
                </a:cubicBezTo>
                <a:close/>
                <a:moveTo>
                  <a:pt x="1516414" y="3090144"/>
                </a:moveTo>
                <a:lnTo>
                  <a:pt x="1410141" y="3196379"/>
                </a:lnTo>
                <a:cubicBezTo>
                  <a:pt x="1356046" y="3249428"/>
                  <a:pt x="1355216" y="3336268"/>
                  <a:pt x="1408285" y="3390343"/>
                </a:cubicBezTo>
                <a:cubicBezTo>
                  <a:pt x="1461353" y="3444429"/>
                  <a:pt x="1548225" y="3445245"/>
                  <a:pt x="1602320" y="3392199"/>
                </a:cubicBezTo>
                <a:cubicBezTo>
                  <a:pt x="1602949" y="3391580"/>
                  <a:pt x="1603575" y="3390955"/>
                  <a:pt x="1604193" y="3390326"/>
                </a:cubicBezTo>
                <a:lnTo>
                  <a:pt x="1710194" y="3284126"/>
                </a:lnTo>
                <a:cubicBezTo>
                  <a:pt x="1765724" y="3232582"/>
                  <a:pt x="1768940" y="3145797"/>
                  <a:pt x="1717378" y="3090284"/>
                </a:cubicBezTo>
                <a:cubicBezTo>
                  <a:pt x="1665812" y="3034774"/>
                  <a:pt x="1578995" y="3031559"/>
                  <a:pt x="1523465" y="3083106"/>
                </a:cubicBezTo>
                <a:cubicBezTo>
                  <a:pt x="1521031" y="3085366"/>
                  <a:pt x="1518678" y="3087714"/>
                  <a:pt x="1516414" y="3090144"/>
                </a:cubicBezTo>
                <a:close/>
                <a:moveTo>
                  <a:pt x="3403594" y="427758"/>
                </a:moveTo>
                <a:cubicBezTo>
                  <a:pt x="3350019" y="481351"/>
                  <a:pt x="3263121" y="481382"/>
                  <a:pt x="3209508" y="427826"/>
                </a:cubicBezTo>
                <a:cubicBezTo>
                  <a:pt x="3155893" y="374271"/>
                  <a:pt x="3155865" y="287406"/>
                  <a:pt x="3209440" y="233811"/>
                </a:cubicBezTo>
                <a:lnTo>
                  <a:pt x="3443302" y="0"/>
                </a:lnTo>
                <a:lnTo>
                  <a:pt x="1891022" y="0"/>
                </a:lnTo>
                <a:lnTo>
                  <a:pt x="782736" y="1107883"/>
                </a:lnTo>
                <a:cubicBezTo>
                  <a:pt x="729371" y="1161541"/>
                  <a:pt x="729371" y="1248207"/>
                  <a:pt x="782736" y="1301865"/>
                </a:cubicBezTo>
                <a:cubicBezTo>
                  <a:pt x="836114" y="1355502"/>
                  <a:pt x="836114" y="1442175"/>
                  <a:pt x="782736" y="1495812"/>
                </a:cubicBezTo>
                <a:lnTo>
                  <a:pt x="296586" y="1981785"/>
                </a:lnTo>
                <a:cubicBezTo>
                  <a:pt x="243526" y="2035868"/>
                  <a:pt x="244372" y="2122711"/>
                  <a:pt x="298476" y="2175750"/>
                </a:cubicBezTo>
                <a:cubicBezTo>
                  <a:pt x="351840" y="2228068"/>
                  <a:pt x="437280" y="2228058"/>
                  <a:pt x="490638" y="2175733"/>
                </a:cubicBezTo>
                <a:lnTo>
                  <a:pt x="883841" y="1782672"/>
                </a:lnTo>
                <a:cubicBezTo>
                  <a:pt x="938297" y="1729993"/>
                  <a:pt x="1025161" y="1731414"/>
                  <a:pt x="1077859" y="1785850"/>
                </a:cubicBezTo>
                <a:cubicBezTo>
                  <a:pt x="1129340" y="1839028"/>
                  <a:pt x="1129340" y="1923441"/>
                  <a:pt x="1077859" y="1976620"/>
                </a:cubicBezTo>
                <a:lnTo>
                  <a:pt x="779370" y="2275035"/>
                </a:lnTo>
                <a:cubicBezTo>
                  <a:pt x="726301" y="2329110"/>
                  <a:pt x="727131" y="2415950"/>
                  <a:pt x="781226" y="2468999"/>
                </a:cubicBezTo>
                <a:cubicBezTo>
                  <a:pt x="834584" y="2521324"/>
                  <a:pt x="920020" y="2521335"/>
                  <a:pt x="973388" y="2469016"/>
                </a:cubicBezTo>
                <a:lnTo>
                  <a:pt x="1028836" y="2413588"/>
                </a:lnTo>
                <a:cubicBezTo>
                  <a:pt x="1082411" y="2360032"/>
                  <a:pt x="1169279" y="2360032"/>
                  <a:pt x="1222854" y="2413588"/>
                </a:cubicBezTo>
                <a:cubicBezTo>
                  <a:pt x="1276430" y="2467144"/>
                  <a:pt x="1276430" y="2553980"/>
                  <a:pt x="1222854" y="2607536"/>
                </a:cubicBezTo>
                <a:lnTo>
                  <a:pt x="686559" y="3143533"/>
                </a:lnTo>
                <a:cubicBezTo>
                  <a:pt x="632947" y="3197120"/>
                  <a:pt x="632937" y="3284007"/>
                  <a:pt x="686543" y="3337600"/>
                </a:cubicBezTo>
                <a:cubicBezTo>
                  <a:pt x="740148" y="3391193"/>
                  <a:pt x="827064" y="3391203"/>
                  <a:pt x="880680" y="3337617"/>
                </a:cubicBezTo>
                <a:lnTo>
                  <a:pt x="1802665" y="2415899"/>
                </a:lnTo>
                <a:cubicBezTo>
                  <a:pt x="1856281" y="2362343"/>
                  <a:pt x="1943176" y="2362374"/>
                  <a:pt x="1996751" y="2415967"/>
                </a:cubicBezTo>
                <a:cubicBezTo>
                  <a:pt x="2050326" y="2469563"/>
                  <a:pt x="2050299" y="2556427"/>
                  <a:pt x="1996683" y="2609982"/>
                </a:cubicBezTo>
                <a:lnTo>
                  <a:pt x="1809702" y="2796895"/>
                </a:lnTo>
                <a:cubicBezTo>
                  <a:pt x="1756127" y="2850451"/>
                  <a:pt x="1756127" y="2937287"/>
                  <a:pt x="1809702" y="2990843"/>
                </a:cubicBezTo>
                <a:cubicBezTo>
                  <a:pt x="1863277" y="3044398"/>
                  <a:pt x="1950145" y="3044398"/>
                  <a:pt x="2003720" y="2990843"/>
                </a:cubicBezTo>
                <a:lnTo>
                  <a:pt x="2597503" y="2397377"/>
                </a:lnTo>
                <a:cubicBezTo>
                  <a:pt x="2652771" y="2345579"/>
                  <a:pt x="2739581" y="2348376"/>
                  <a:pt x="2791399" y="2403627"/>
                </a:cubicBezTo>
                <a:cubicBezTo>
                  <a:pt x="2840915" y="2456422"/>
                  <a:pt x="2840864" y="2538592"/>
                  <a:pt x="2791283" y="2591325"/>
                </a:cubicBezTo>
                <a:lnTo>
                  <a:pt x="2442513" y="2940070"/>
                </a:lnTo>
                <a:cubicBezTo>
                  <a:pt x="2388938" y="2993626"/>
                  <a:pt x="2388938" y="3080462"/>
                  <a:pt x="2442513" y="3134018"/>
                </a:cubicBezTo>
                <a:cubicBezTo>
                  <a:pt x="2496088" y="3187573"/>
                  <a:pt x="2582956" y="3187573"/>
                  <a:pt x="2636531" y="3134018"/>
                </a:cubicBezTo>
                <a:lnTo>
                  <a:pt x="3611245" y="2159692"/>
                </a:lnTo>
                <a:lnTo>
                  <a:pt x="3611245" y="220047"/>
                </a:lnTo>
                <a:close/>
              </a:path>
            </a:pathLst>
          </a:custGeom>
          <a:solidFill>
            <a:srgbClr val="E7EDEB"/>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3890486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sp>
        <p:nvSpPr>
          <p:cNvPr id="34" name="Google Shape;34;p7"/>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7"/>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6" name="Google Shape;36;p7"/>
          <p:cNvSpPr/>
          <p:nvPr/>
        </p:nvSpPr>
        <p:spPr>
          <a:xfrm>
            <a:off x="8020669" y="-1299316"/>
            <a:ext cx="5276900" cy="5965952"/>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7"/>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 name="Google Shape;38;p7"/>
          <p:cNvSpPr txBox="1">
            <a:spLocks noGrp="1"/>
          </p:cNvSpPr>
          <p:nvPr>
            <p:ph type="body" idx="1"/>
          </p:nvPr>
        </p:nvSpPr>
        <p:spPr>
          <a:xfrm>
            <a:off x="1140367" y="1805267"/>
            <a:ext cx="4630800" cy="43964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9" name="Google Shape;39;p7"/>
          <p:cNvSpPr txBox="1">
            <a:spLocks noGrp="1"/>
          </p:cNvSpPr>
          <p:nvPr>
            <p:ph type="body" idx="2"/>
          </p:nvPr>
        </p:nvSpPr>
        <p:spPr>
          <a:xfrm>
            <a:off x="6420799" y="1805267"/>
            <a:ext cx="4630800" cy="43964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Tree>
    <p:extLst>
      <p:ext uri="{BB962C8B-B14F-4D97-AF65-F5344CB8AC3E}">
        <p14:creationId xmlns:p14="http://schemas.microsoft.com/office/powerpoint/2010/main" val="23707469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rot="5400000">
            <a:off x="2675145" y="-2640525"/>
            <a:ext cx="6849331" cy="1218438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4"/>
          <p:cNvSpPr txBox="1">
            <a:spLocks noGrp="1"/>
          </p:cNvSpPr>
          <p:nvPr>
            <p:ph type="body" idx="1"/>
          </p:nvPr>
        </p:nvSpPr>
        <p:spPr>
          <a:xfrm>
            <a:off x="1584967" y="1642400"/>
            <a:ext cx="9022000" cy="3573200"/>
          </a:xfrm>
          <a:prstGeom prst="rect">
            <a:avLst/>
          </a:prstGeom>
        </p:spPr>
        <p:txBody>
          <a:bodyPr spcFirstLastPara="1" wrap="square" lIns="0" tIns="0" rIns="0" bIns="0" anchor="t" anchorCtr="0">
            <a:noAutofit/>
          </a:bodyPr>
          <a:lstStyle>
            <a:lvl1pPr marL="609585" lvl="0" indent="-609585" rtl="0">
              <a:spcBef>
                <a:spcPts val="800"/>
              </a:spcBef>
              <a:spcAft>
                <a:spcPts val="0"/>
              </a:spcAft>
              <a:buSzPts val="3600"/>
              <a:buFont typeface="DM Serif Display"/>
              <a:buChar char="╺"/>
              <a:defRPr sz="4800">
                <a:latin typeface="DM Serif Display"/>
                <a:ea typeface="DM Serif Display"/>
                <a:cs typeface="DM Serif Display"/>
                <a:sym typeface="DM Serif Display"/>
              </a:defRPr>
            </a:lvl1pPr>
            <a:lvl2pPr marL="1219170" lvl="1"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2pPr>
            <a:lvl3pPr marL="1828754" lvl="2"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3pPr>
            <a:lvl4pPr marL="2438339" lvl="3"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4pPr>
            <a:lvl5pPr marL="3047924" lvl="4"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5pPr>
            <a:lvl6pPr marL="3657509" lvl="5"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6pPr>
            <a:lvl7pPr marL="4267093" lvl="6"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7pPr>
            <a:lvl8pPr marL="4876678" lvl="7"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8pPr>
            <a:lvl9pPr marL="5486263" lvl="8"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9pPr>
          </a:lstStyle>
          <a:p>
            <a:pPr lvl="0"/>
            <a:r>
              <a:rPr lang="en-US"/>
              <a:t>Click to edit Master text styles</a:t>
            </a:r>
          </a:p>
        </p:txBody>
      </p:sp>
      <p:sp>
        <p:nvSpPr>
          <p:cNvPr id="19" name="Google Shape;19;p4"/>
          <p:cNvSpPr txBox="1"/>
          <p:nvPr/>
        </p:nvSpPr>
        <p:spPr>
          <a:xfrm>
            <a:off x="1007984" y="1575703"/>
            <a:ext cx="617600" cy="913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0">
                <a:solidFill>
                  <a:schemeClr val="accent6"/>
                </a:solidFill>
                <a:latin typeface="DM Serif Display"/>
                <a:ea typeface="DM Serif Display"/>
                <a:cs typeface="DM Serif Display"/>
                <a:sym typeface="DM Serif Display"/>
              </a:rPr>
              <a:t>“</a:t>
            </a:r>
            <a:endParaRPr sz="8000">
              <a:solidFill>
                <a:schemeClr val="accent6"/>
              </a:solidFill>
              <a:latin typeface="DM Serif Display"/>
              <a:ea typeface="DM Serif Display"/>
              <a:cs typeface="DM Serif Display"/>
              <a:sym typeface="DM Serif Display"/>
            </a:endParaRPr>
          </a:p>
        </p:txBody>
      </p:sp>
      <p:sp>
        <p:nvSpPr>
          <p:cNvPr id="20" name="Google Shape;20;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334028241"/>
      </p:ext>
    </p:extLst>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0"/>
        <p:cNvGrpSpPr/>
        <p:nvPr/>
      </p:nvGrpSpPr>
      <p:grpSpPr>
        <a:xfrm>
          <a:off x="0" y="0"/>
          <a:ext cx="0" cy="0"/>
          <a:chOff x="0" y="0"/>
          <a:chExt cx="0" cy="0"/>
        </a:xfrm>
      </p:grpSpPr>
      <p:sp>
        <p:nvSpPr>
          <p:cNvPr id="41" name="Google Shape;41;p8"/>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8"/>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43" name="Google Shape;43;p8"/>
          <p:cNvSpPr/>
          <p:nvPr/>
        </p:nvSpPr>
        <p:spPr>
          <a:xfrm rot="10800000">
            <a:off x="7817469" y="-1248516"/>
            <a:ext cx="5276900" cy="5965952"/>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8"/>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 name="Google Shape;45;p8"/>
          <p:cNvSpPr txBox="1">
            <a:spLocks noGrp="1"/>
          </p:cNvSpPr>
          <p:nvPr>
            <p:ph type="body" idx="1"/>
          </p:nvPr>
        </p:nvSpPr>
        <p:spPr>
          <a:xfrm>
            <a:off x="1097633" y="1805267"/>
            <a:ext cx="3100800" cy="43964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46" name="Google Shape;46;p8"/>
          <p:cNvSpPr txBox="1">
            <a:spLocks noGrp="1"/>
          </p:cNvSpPr>
          <p:nvPr>
            <p:ph type="body" idx="2"/>
          </p:nvPr>
        </p:nvSpPr>
        <p:spPr>
          <a:xfrm>
            <a:off x="4524216" y="1805267"/>
            <a:ext cx="3100800" cy="43964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47" name="Google Shape;47;p8"/>
          <p:cNvSpPr txBox="1">
            <a:spLocks noGrp="1"/>
          </p:cNvSpPr>
          <p:nvPr>
            <p:ph type="body" idx="3"/>
          </p:nvPr>
        </p:nvSpPr>
        <p:spPr>
          <a:xfrm>
            <a:off x="7950799" y="1805267"/>
            <a:ext cx="3100800" cy="43964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Tree>
    <p:extLst>
      <p:ext uri="{BB962C8B-B14F-4D97-AF65-F5344CB8AC3E}">
        <p14:creationId xmlns:p14="http://schemas.microsoft.com/office/powerpoint/2010/main" val="194085434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9"/>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9"/>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1" name="Google Shape;51;p9"/>
          <p:cNvSpPr/>
          <p:nvPr/>
        </p:nvSpPr>
        <p:spPr>
          <a:xfrm rot="10800000">
            <a:off x="8045573" y="-145514"/>
            <a:ext cx="5370027" cy="5250916"/>
          </a:xfrm>
          <a:custGeom>
            <a:avLst/>
            <a:gdLst/>
            <a:ahLst/>
            <a:cxnLst/>
            <a:rect l="l" t="t" r="r" b="b"/>
            <a:pathLst>
              <a:path w="4401661" h="4304029" extrusionOk="0">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9"/>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68266225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3"/>
        <p:cNvGrpSpPr/>
        <p:nvPr/>
      </p:nvGrpSpPr>
      <p:grpSpPr>
        <a:xfrm>
          <a:off x="0" y="0"/>
          <a:ext cx="0" cy="0"/>
          <a:chOff x="0" y="0"/>
          <a:chExt cx="0" cy="0"/>
        </a:xfrm>
      </p:grpSpPr>
      <p:sp>
        <p:nvSpPr>
          <p:cNvPr id="54" name="Google Shape;54;p10"/>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10"/>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6" name="Google Shape;56;p10"/>
          <p:cNvSpPr/>
          <p:nvPr/>
        </p:nvSpPr>
        <p:spPr>
          <a:xfrm>
            <a:off x="2286001" y="-878499"/>
            <a:ext cx="7626769" cy="8622665"/>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10"/>
          <p:cNvSpPr txBox="1">
            <a:spLocks noGrp="1"/>
          </p:cNvSpPr>
          <p:nvPr>
            <p:ph type="body" idx="1"/>
          </p:nvPr>
        </p:nvSpPr>
        <p:spPr>
          <a:xfrm>
            <a:off x="609600" y="5875073"/>
            <a:ext cx="10972800" cy="326400"/>
          </a:xfrm>
          <a:prstGeom prst="rect">
            <a:avLst/>
          </a:prstGeom>
        </p:spPr>
        <p:txBody>
          <a:bodyPr spcFirstLastPara="1" wrap="square" lIns="0" tIns="0" rIns="0" bIns="0" anchor="t" anchorCtr="0">
            <a:noAutofit/>
          </a:bodyPr>
          <a:lstStyle>
            <a:lvl1pPr marL="609585" lvl="0" indent="-304792" algn="ctr" rtl="0">
              <a:spcBef>
                <a:spcPts val="0"/>
              </a:spcBef>
              <a:spcAft>
                <a:spcPts val="0"/>
              </a:spcAft>
              <a:buSzPts val="1800"/>
              <a:buNone/>
              <a:defRPr sz="2400"/>
            </a:lvl1pPr>
          </a:lstStyle>
          <a:p>
            <a:endParaRPr/>
          </a:p>
        </p:txBody>
      </p:sp>
    </p:spTree>
    <p:extLst>
      <p:ext uri="{BB962C8B-B14F-4D97-AF65-F5344CB8AC3E}">
        <p14:creationId xmlns:p14="http://schemas.microsoft.com/office/powerpoint/2010/main" val="393671530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Blank - Right stain" type="blank">
  <p:cSld name="Blank - Right stain">
    <p:spTree>
      <p:nvGrpSpPr>
        <p:cNvPr id="1" name="Shape 58"/>
        <p:cNvGrpSpPr/>
        <p:nvPr/>
      </p:nvGrpSpPr>
      <p:grpSpPr>
        <a:xfrm>
          <a:off x="0" y="0"/>
          <a:ext cx="0" cy="0"/>
          <a:chOff x="0" y="0"/>
          <a:chExt cx="0" cy="0"/>
        </a:xfrm>
      </p:grpSpPr>
      <p:sp>
        <p:nvSpPr>
          <p:cNvPr id="59" name="Google Shape;59;p11"/>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1"/>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1" name="Google Shape;61;p11"/>
          <p:cNvSpPr/>
          <p:nvPr/>
        </p:nvSpPr>
        <p:spPr>
          <a:xfrm rot="10800000">
            <a:off x="4649334" y="-878499"/>
            <a:ext cx="7626769" cy="8622665"/>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rgbClr val="061A22">
              <a:alpha val="950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8717449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Blank - Centered stain">
  <p:cSld name="Blank - Centered stain">
    <p:spTree>
      <p:nvGrpSpPr>
        <p:cNvPr id="1" name="Shape 62"/>
        <p:cNvGrpSpPr/>
        <p:nvPr/>
      </p:nvGrpSpPr>
      <p:grpSpPr>
        <a:xfrm>
          <a:off x="0" y="0"/>
          <a:ext cx="0" cy="0"/>
          <a:chOff x="0" y="0"/>
          <a:chExt cx="0" cy="0"/>
        </a:xfrm>
      </p:grpSpPr>
      <p:sp>
        <p:nvSpPr>
          <p:cNvPr id="63" name="Google Shape;63;p12"/>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12"/>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5" name="Google Shape;65;p12"/>
          <p:cNvSpPr/>
          <p:nvPr/>
        </p:nvSpPr>
        <p:spPr>
          <a:xfrm>
            <a:off x="2282617" y="-878499"/>
            <a:ext cx="7626769" cy="8622665"/>
          </a:xfrm>
          <a:custGeom>
            <a:avLst/>
            <a:gdLst/>
            <a:ahLst/>
            <a:cxnLst/>
            <a:rect l="l" t="t" r="r" b="b"/>
            <a:pathLst>
              <a:path w="4122578" h="4660900" extrusionOk="0">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rgbClr val="061A22">
              <a:alpha val="950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1356993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gradFill>
          <a:gsLst>
            <a:gs pos="0">
              <a:schemeClr val="accent1"/>
            </a:gs>
            <a:gs pos="23000">
              <a:schemeClr val="accent2"/>
            </a:gs>
            <a:gs pos="49000">
              <a:schemeClr val="accent3"/>
            </a:gs>
            <a:gs pos="77000">
              <a:schemeClr val="accent4"/>
            </a:gs>
            <a:gs pos="100000">
              <a:schemeClr val="accent5"/>
            </a:gs>
          </a:gsLst>
          <a:lin ang="18900732" scaled="0"/>
        </a:gradFill>
        <a:effectLst/>
      </p:bgPr>
    </p:bg>
    <p:spTree>
      <p:nvGrpSpPr>
        <p:cNvPr id="1" name="Shape 66"/>
        <p:cNvGrpSpPr/>
        <p:nvPr/>
      </p:nvGrpSpPr>
      <p:grpSpPr>
        <a:xfrm>
          <a:off x="0" y="0"/>
          <a:ext cx="0" cy="0"/>
          <a:chOff x="0" y="0"/>
          <a:chExt cx="0" cy="0"/>
        </a:xfrm>
      </p:grpSpPr>
      <p:sp>
        <p:nvSpPr>
          <p:cNvPr id="67" name="Google Shape;67;p13"/>
          <p:cNvSpPr/>
          <p:nvPr/>
        </p:nvSpPr>
        <p:spPr>
          <a:xfrm>
            <a:off x="0" y="0"/>
            <a:ext cx="12192000" cy="6858635"/>
          </a:xfrm>
          <a:custGeom>
            <a:avLst/>
            <a:gdLst/>
            <a:ahLst/>
            <a:cxnLst/>
            <a:rect l="l" t="t" r="r" b="b"/>
            <a:pathLst>
              <a:path w="12192000" h="6858634" extrusionOk="0">
                <a:moveTo>
                  <a:pt x="5051425" y="5551170"/>
                </a:moveTo>
                <a:cubicBezTo>
                  <a:pt x="5142865" y="5459730"/>
                  <a:pt x="5142865" y="5309235"/>
                  <a:pt x="5051425" y="5217795"/>
                </a:cubicBezTo>
                <a:cubicBezTo>
                  <a:pt x="4959985" y="5126355"/>
                  <a:pt x="4809490" y="5126355"/>
                  <a:pt x="4718050" y="5217795"/>
                </a:cubicBezTo>
                <a:lnTo>
                  <a:pt x="4352925" y="5582920"/>
                </a:lnTo>
                <a:cubicBezTo>
                  <a:pt x="4261485" y="5674360"/>
                  <a:pt x="4110990" y="5674360"/>
                  <a:pt x="4019550" y="5582920"/>
                </a:cubicBezTo>
                <a:cubicBezTo>
                  <a:pt x="3928110" y="5491480"/>
                  <a:pt x="3928110" y="5340985"/>
                  <a:pt x="4019550" y="5249545"/>
                </a:cubicBezTo>
                <a:lnTo>
                  <a:pt x="5015865" y="4253230"/>
                </a:lnTo>
                <a:cubicBezTo>
                  <a:pt x="5107305" y="4161790"/>
                  <a:pt x="5107305" y="4011295"/>
                  <a:pt x="5015865" y="3919855"/>
                </a:cubicBezTo>
                <a:cubicBezTo>
                  <a:pt x="4924425" y="3828415"/>
                  <a:pt x="4773930" y="3828415"/>
                  <a:pt x="4682490" y="3919855"/>
                </a:cubicBezTo>
                <a:lnTo>
                  <a:pt x="3443605" y="5158105"/>
                </a:lnTo>
                <a:cubicBezTo>
                  <a:pt x="3352165" y="5249545"/>
                  <a:pt x="3201670" y="5249545"/>
                  <a:pt x="3110230" y="5158105"/>
                </a:cubicBezTo>
                <a:cubicBezTo>
                  <a:pt x="3018790" y="5066665"/>
                  <a:pt x="3018790" y="4916170"/>
                  <a:pt x="3110230" y="4824730"/>
                </a:cubicBezTo>
                <a:lnTo>
                  <a:pt x="3963670" y="3971290"/>
                </a:lnTo>
                <a:cubicBezTo>
                  <a:pt x="4055110" y="3879850"/>
                  <a:pt x="4055110" y="3729355"/>
                  <a:pt x="3963670" y="3637915"/>
                </a:cubicBezTo>
                <a:cubicBezTo>
                  <a:pt x="3872230" y="3546475"/>
                  <a:pt x="3721735" y="3546475"/>
                  <a:pt x="3630295" y="3637915"/>
                </a:cubicBezTo>
                <a:lnTo>
                  <a:pt x="1931035" y="5336540"/>
                </a:lnTo>
                <a:cubicBezTo>
                  <a:pt x="1839595" y="5427980"/>
                  <a:pt x="1689100" y="5427980"/>
                  <a:pt x="1597660" y="5336540"/>
                </a:cubicBezTo>
                <a:cubicBezTo>
                  <a:pt x="1506220" y="5245100"/>
                  <a:pt x="1506220" y="5094605"/>
                  <a:pt x="1597660" y="5003165"/>
                </a:cubicBezTo>
                <a:lnTo>
                  <a:pt x="2701290" y="3899535"/>
                </a:lnTo>
                <a:cubicBezTo>
                  <a:pt x="2792730" y="3808095"/>
                  <a:pt x="2792730" y="3657600"/>
                  <a:pt x="2701290" y="3566160"/>
                </a:cubicBezTo>
                <a:cubicBezTo>
                  <a:pt x="2609850" y="3474720"/>
                  <a:pt x="2609850" y="3324225"/>
                  <a:pt x="2701290" y="3232785"/>
                </a:cubicBezTo>
                <a:lnTo>
                  <a:pt x="5933440" y="635"/>
                </a:lnTo>
                <a:lnTo>
                  <a:pt x="0" y="635"/>
                </a:lnTo>
                <a:lnTo>
                  <a:pt x="0" y="6858635"/>
                </a:lnTo>
                <a:lnTo>
                  <a:pt x="4487545" y="6858635"/>
                </a:lnTo>
                <a:cubicBezTo>
                  <a:pt x="4492625" y="6805931"/>
                  <a:pt x="4515485" y="6755131"/>
                  <a:pt x="4555490" y="6715125"/>
                </a:cubicBezTo>
                <a:lnTo>
                  <a:pt x="4686300" y="6584315"/>
                </a:lnTo>
                <a:cubicBezTo>
                  <a:pt x="4777740" y="6492875"/>
                  <a:pt x="4777740" y="6342380"/>
                  <a:pt x="4686300" y="6250940"/>
                </a:cubicBezTo>
                <a:cubicBezTo>
                  <a:pt x="4594860" y="6159500"/>
                  <a:pt x="4594860" y="6009005"/>
                  <a:pt x="4686300" y="5917565"/>
                </a:cubicBezTo>
                <a:lnTo>
                  <a:pt x="5051425" y="5551170"/>
                </a:lnTo>
                <a:close/>
                <a:moveTo>
                  <a:pt x="2902585" y="2132965"/>
                </a:moveTo>
                <a:lnTo>
                  <a:pt x="4163060" y="872490"/>
                </a:lnTo>
                <a:cubicBezTo>
                  <a:pt x="4254500" y="781050"/>
                  <a:pt x="4404995" y="781050"/>
                  <a:pt x="4496435" y="872490"/>
                </a:cubicBezTo>
                <a:cubicBezTo>
                  <a:pt x="4587875" y="963930"/>
                  <a:pt x="4587875" y="1114425"/>
                  <a:pt x="4496435" y="1205865"/>
                </a:cubicBezTo>
                <a:lnTo>
                  <a:pt x="3235960" y="2466975"/>
                </a:lnTo>
                <a:cubicBezTo>
                  <a:pt x="3144520" y="2558415"/>
                  <a:pt x="2994025" y="2558415"/>
                  <a:pt x="2902585" y="2466975"/>
                </a:cubicBezTo>
                <a:cubicBezTo>
                  <a:pt x="2811145" y="2374900"/>
                  <a:pt x="2811145" y="2225040"/>
                  <a:pt x="2902585" y="2132965"/>
                </a:cubicBezTo>
                <a:close/>
                <a:moveTo>
                  <a:pt x="2051050" y="2984500"/>
                </a:moveTo>
                <a:lnTo>
                  <a:pt x="2446020" y="2589530"/>
                </a:lnTo>
                <a:cubicBezTo>
                  <a:pt x="2537460" y="2498090"/>
                  <a:pt x="2687955" y="2498090"/>
                  <a:pt x="2779395" y="2589530"/>
                </a:cubicBezTo>
                <a:cubicBezTo>
                  <a:pt x="2870835" y="2680970"/>
                  <a:pt x="2870835" y="2831465"/>
                  <a:pt x="2779395" y="2922905"/>
                </a:cubicBezTo>
                <a:lnTo>
                  <a:pt x="2384425" y="3317875"/>
                </a:lnTo>
                <a:cubicBezTo>
                  <a:pt x="2292985" y="3409315"/>
                  <a:pt x="2142490" y="3409315"/>
                  <a:pt x="2051050" y="3317875"/>
                </a:cubicBezTo>
                <a:cubicBezTo>
                  <a:pt x="1959610" y="3226435"/>
                  <a:pt x="1959610" y="3075940"/>
                  <a:pt x="2051050" y="2984500"/>
                </a:cubicBezTo>
                <a:close/>
                <a:moveTo>
                  <a:pt x="1426845" y="5841365"/>
                </a:moveTo>
                <a:cubicBezTo>
                  <a:pt x="1335405" y="5932805"/>
                  <a:pt x="1184910" y="5932805"/>
                  <a:pt x="1093470" y="5841365"/>
                </a:cubicBezTo>
                <a:cubicBezTo>
                  <a:pt x="1002030" y="5749925"/>
                  <a:pt x="1002030" y="5599430"/>
                  <a:pt x="1093470" y="5507990"/>
                </a:cubicBezTo>
                <a:cubicBezTo>
                  <a:pt x="1184910" y="5416550"/>
                  <a:pt x="1335405" y="5416550"/>
                  <a:pt x="1426845" y="5507990"/>
                </a:cubicBezTo>
                <a:cubicBezTo>
                  <a:pt x="1518285" y="5599430"/>
                  <a:pt x="1518285" y="5749290"/>
                  <a:pt x="1426845" y="5841365"/>
                </a:cubicBezTo>
                <a:close/>
                <a:moveTo>
                  <a:pt x="3888105" y="6047740"/>
                </a:moveTo>
                <a:cubicBezTo>
                  <a:pt x="3796665" y="6139180"/>
                  <a:pt x="3646170" y="6139180"/>
                  <a:pt x="3554730" y="6047740"/>
                </a:cubicBezTo>
                <a:cubicBezTo>
                  <a:pt x="3463290" y="5956300"/>
                  <a:pt x="3463290" y="5805805"/>
                  <a:pt x="3554730" y="5714365"/>
                </a:cubicBezTo>
                <a:cubicBezTo>
                  <a:pt x="3646170" y="5622925"/>
                  <a:pt x="3796665" y="5622925"/>
                  <a:pt x="3888105" y="5714365"/>
                </a:cubicBezTo>
                <a:cubicBezTo>
                  <a:pt x="3980180" y="5805805"/>
                  <a:pt x="3980180" y="5955665"/>
                  <a:pt x="3888105" y="6047740"/>
                </a:cubicBezTo>
                <a:close/>
                <a:moveTo>
                  <a:pt x="6600825" y="0"/>
                </a:moveTo>
                <a:lnTo>
                  <a:pt x="6056630" y="544195"/>
                </a:lnTo>
                <a:cubicBezTo>
                  <a:pt x="5965190" y="635635"/>
                  <a:pt x="5965190" y="786130"/>
                  <a:pt x="6056630" y="877570"/>
                </a:cubicBezTo>
                <a:cubicBezTo>
                  <a:pt x="6148070" y="969010"/>
                  <a:pt x="6298565" y="969010"/>
                  <a:pt x="6390005" y="877570"/>
                </a:cubicBezTo>
                <a:lnTo>
                  <a:pt x="6886575" y="381000"/>
                </a:lnTo>
                <a:cubicBezTo>
                  <a:pt x="6978015" y="289560"/>
                  <a:pt x="7128510" y="289560"/>
                  <a:pt x="7219950" y="381000"/>
                </a:cubicBezTo>
                <a:cubicBezTo>
                  <a:pt x="7311390" y="472440"/>
                  <a:pt x="7458075" y="476250"/>
                  <a:pt x="7545706" y="389255"/>
                </a:cubicBezTo>
                <a:cubicBezTo>
                  <a:pt x="7633335" y="301625"/>
                  <a:pt x="7779385" y="305435"/>
                  <a:pt x="7871460" y="397510"/>
                </a:cubicBezTo>
                <a:cubicBezTo>
                  <a:pt x="7962900" y="488950"/>
                  <a:pt x="8113395" y="488950"/>
                  <a:pt x="8204835" y="397510"/>
                </a:cubicBezTo>
                <a:lnTo>
                  <a:pt x="8478520" y="123825"/>
                </a:lnTo>
                <a:cubicBezTo>
                  <a:pt x="8569960" y="32385"/>
                  <a:pt x="8720455" y="32385"/>
                  <a:pt x="8811895" y="123825"/>
                </a:cubicBezTo>
                <a:cubicBezTo>
                  <a:pt x="8903335" y="215265"/>
                  <a:pt x="8903335" y="365760"/>
                  <a:pt x="8811895" y="457200"/>
                </a:cubicBezTo>
                <a:lnTo>
                  <a:pt x="7040881" y="2228215"/>
                </a:lnTo>
                <a:cubicBezTo>
                  <a:pt x="6949440" y="2319655"/>
                  <a:pt x="6949440" y="2470150"/>
                  <a:pt x="7040881" y="2561590"/>
                </a:cubicBezTo>
                <a:cubicBezTo>
                  <a:pt x="7132320" y="2653030"/>
                  <a:pt x="7282815" y="2653030"/>
                  <a:pt x="7374256" y="2561590"/>
                </a:cubicBezTo>
                <a:lnTo>
                  <a:pt x="7783195" y="2152650"/>
                </a:lnTo>
                <a:cubicBezTo>
                  <a:pt x="7874635" y="2061210"/>
                  <a:pt x="8025131" y="2061210"/>
                  <a:pt x="8116570" y="2152650"/>
                </a:cubicBezTo>
                <a:cubicBezTo>
                  <a:pt x="8208010" y="2244090"/>
                  <a:pt x="8212456" y="2390140"/>
                  <a:pt x="8126731" y="2476500"/>
                </a:cubicBezTo>
                <a:cubicBezTo>
                  <a:pt x="8041006" y="2562860"/>
                  <a:pt x="8044815" y="2708275"/>
                  <a:pt x="8136890" y="2800350"/>
                </a:cubicBezTo>
                <a:cubicBezTo>
                  <a:pt x="8228331" y="2891790"/>
                  <a:pt x="8378825" y="2891790"/>
                  <a:pt x="8470265" y="2800350"/>
                </a:cubicBezTo>
                <a:lnTo>
                  <a:pt x="9319895" y="1950720"/>
                </a:lnTo>
                <a:cubicBezTo>
                  <a:pt x="9411335" y="1859280"/>
                  <a:pt x="9561830" y="1859280"/>
                  <a:pt x="9653270" y="1950720"/>
                </a:cubicBezTo>
                <a:cubicBezTo>
                  <a:pt x="9744710" y="2042160"/>
                  <a:pt x="9744710" y="2192655"/>
                  <a:pt x="9653270" y="2284095"/>
                </a:cubicBezTo>
                <a:lnTo>
                  <a:pt x="8946515" y="2990850"/>
                </a:lnTo>
                <a:cubicBezTo>
                  <a:pt x="8855075" y="3082290"/>
                  <a:pt x="8855075" y="3232785"/>
                  <a:pt x="8946515" y="3324225"/>
                </a:cubicBezTo>
                <a:cubicBezTo>
                  <a:pt x="9037955" y="3415665"/>
                  <a:pt x="9188450" y="3415665"/>
                  <a:pt x="9279890" y="3324225"/>
                </a:cubicBezTo>
                <a:lnTo>
                  <a:pt x="9403080" y="3201035"/>
                </a:lnTo>
                <a:cubicBezTo>
                  <a:pt x="9494520" y="3109595"/>
                  <a:pt x="9645015" y="3109595"/>
                  <a:pt x="9736455" y="3201035"/>
                </a:cubicBezTo>
                <a:cubicBezTo>
                  <a:pt x="9827895" y="3292475"/>
                  <a:pt x="9827895" y="3442970"/>
                  <a:pt x="9736455" y="3534410"/>
                </a:cubicBezTo>
                <a:lnTo>
                  <a:pt x="6957060" y="6313805"/>
                </a:lnTo>
                <a:cubicBezTo>
                  <a:pt x="6865620" y="6405245"/>
                  <a:pt x="6715125" y="6405245"/>
                  <a:pt x="6623685" y="6313805"/>
                </a:cubicBezTo>
                <a:cubicBezTo>
                  <a:pt x="6532245" y="6222365"/>
                  <a:pt x="6532245" y="6071870"/>
                  <a:pt x="6623685" y="5980430"/>
                </a:cubicBezTo>
                <a:lnTo>
                  <a:pt x="6988810" y="5615305"/>
                </a:lnTo>
                <a:cubicBezTo>
                  <a:pt x="7080250" y="5523865"/>
                  <a:pt x="7080250" y="5373370"/>
                  <a:pt x="6988810" y="5281930"/>
                </a:cubicBezTo>
                <a:cubicBezTo>
                  <a:pt x="6897370" y="5190490"/>
                  <a:pt x="6746875" y="5190490"/>
                  <a:pt x="6655435" y="5281930"/>
                </a:cubicBezTo>
                <a:lnTo>
                  <a:pt x="5079365" y="6858000"/>
                </a:lnTo>
                <a:lnTo>
                  <a:pt x="6619875" y="6858000"/>
                </a:lnTo>
                <a:lnTo>
                  <a:pt x="7569200" y="5908675"/>
                </a:lnTo>
                <a:cubicBezTo>
                  <a:pt x="7660640" y="5817235"/>
                  <a:pt x="7811135" y="5817235"/>
                  <a:pt x="7902575" y="5908675"/>
                </a:cubicBezTo>
                <a:cubicBezTo>
                  <a:pt x="7994015" y="6000115"/>
                  <a:pt x="7994015" y="6150610"/>
                  <a:pt x="7902575" y="6242050"/>
                </a:cubicBezTo>
                <a:lnTo>
                  <a:pt x="7286625" y="6858000"/>
                </a:lnTo>
                <a:lnTo>
                  <a:pt x="12192000" y="6858000"/>
                </a:lnTo>
                <a:lnTo>
                  <a:pt x="12192000" y="0"/>
                </a:lnTo>
                <a:lnTo>
                  <a:pt x="6600825" y="0"/>
                </a:lnTo>
                <a:close/>
                <a:moveTo>
                  <a:pt x="10761345" y="2509520"/>
                </a:moveTo>
                <a:lnTo>
                  <a:pt x="10201275" y="3069590"/>
                </a:lnTo>
                <a:cubicBezTo>
                  <a:pt x="10109835" y="3161030"/>
                  <a:pt x="9959340" y="3161030"/>
                  <a:pt x="9867900" y="3069590"/>
                </a:cubicBezTo>
                <a:cubicBezTo>
                  <a:pt x="9776460" y="2978150"/>
                  <a:pt x="9776460" y="2827655"/>
                  <a:pt x="9867900" y="2736215"/>
                </a:cubicBezTo>
                <a:lnTo>
                  <a:pt x="10427970" y="2176145"/>
                </a:lnTo>
                <a:cubicBezTo>
                  <a:pt x="10519410" y="2084705"/>
                  <a:pt x="10669905" y="2084705"/>
                  <a:pt x="10761345" y="2176145"/>
                </a:cubicBezTo>
                <a:cubicBezTo>
                  <a:pt x="10852785" y="2267585"/>
                  <a:pt x="10852785" y="2418080"/>
                  <a:pt x="10761345" y="2509520"/>
                </a:cubicBezTo>
                <a:close/>
                <a:moveTo>
                  <a:pt x="11226165" y="2045335"/>
                </a:moveTo>
                <a:cubicBezTo>
                  <a:pt x="11134725" y="2136775"/>
                  <a:pt x="10984230" y="2136775"/>
                  <a:pt x="10892790" y="2045335"/>
                </a:cubicBezTo>
                <a:cubicBezTo>
                  <a:pt x="10801350" y="1953895"/>
                  <a:pt x="10801350" y="1803400"/>
                  <a:pt x="10892790" y="1711960"/>
                </a:cubicBezTo>
                <a:cubicBezTo>
                  <a:pt x="10984230" y="1620520"/>
                  <a:pt x="11134725" y="1620520"/>
                  <a:pt x="11226165" y="1711960"/>
                </a:cubicBezTo>
                <a:cubicBezTo>
                  <a:pt x="11317605" y="1803400"/>
                  <a:pt x="11317605" y="1953260"/>
                  <a:pt x="11226165" y="2045335"/>
                </a:cubicBezTo>
                <a:close/>
              </a:path>
            </a:pathLst>
          </a:custGeom>
          <a:solidFill>
            <a:srgbClr val="061A22">
              <a:alpha val="173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13"/>
          <p:cNvSpPr/>
          <p:nvPr/>
        </p:nvSpPr>
        <p:spPr>
          <a:xfrm>
            <a:off x="11478000" y="6144000"/>
            <a:ext cx="510800" cy="510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3"/>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9062953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l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914400" y="4382951"/>
            <a:ext cx="10363200" cy="1546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8000">
                <a:solidFill>
                  <a:schemeClr val="lt1"/>
                </a:solidFill>
              </a:defRPr>
            </a:lvl1pPr>
            <a:lvl2pPr lvl="1">
              <a:spcBef>
                <a:spcPts val="0"/>
              </a:spcBef>
              <a:spcAft>
                <a:spcPts val="0"/>
              </a:spcAft>
              <a:buClr>
                <a:schemeClr val="lt1"/>
              </a:buClr>
              <a:buSzPts val="6000"/>
              <a:buNone/>
              <a:defRPr sz="8000">
                <a:solidFill>
                  <a:schemeClr val="lt1"/>
                </a:solidFill>
              </a:defRPr>
            </a:lvl2pPr>
            <a:lvl3pPr lvl="2">
              <a:spcBef>
                <a:spcPts val="0"/>
              </a:spcBef>
              <a:spcAft>
                <a:spcPts val="0"/>
              </a:spcAft>
              <a:buClr>
                <a:schemeClr val="lt1"/>
              </a:buClr>
              <a:buSzPts val="6000"/>
              <a:buNone/>
              <a:defRPr sz="8000">
                <a:solidFill>
                  <a:schemeClr val="lt1"/>
                </a:solidFill>
              </a:defRPr>
            </a:lvl3pPr>
            <a:lvl4pPr lvl="3">
              <a:spcBef>
                <a:spcPts val="0"/>
              </a:spcBef>
              <a:spcAft>
                <a:spcPts val="0"/>
              </a:spcAft>
              <a:buClr>
                <a:schemeClr val="lt1"/>
              </a:buClr>
              <a:buSzPts val="6000"/>
              <a:buNone/>
              <a:defRPr sz="8000">
                <a:solidFill>
                  <a:schemeClr val="lt1"/>
                </a:solidFill>
              </a:defRPr>
            </a:lvl4pPr>
            <a:lvl5pPr lvl="4">
              <a:spcBef>
                <a:spcPts val="0"/>
              </a:spcBef>
              <a:spcAft>
                <a:spcPts val="0"/>
              </a:spcAft>
              <a:buClr>
                <a:schemeClr val="lt1"/>
              </a:buClr>
              <a:buSzPts val="6000"/>
              <a:buNone/>
              <a:defRPr sz="8000">
                <a:solidFill>
                  <a:schemeClr val="lt1"/>
                </a:solidFill>
              </a:defRPr>
            </a:lvl5pPr>
            <a:lvl6pPr lvl="5">
              <a:spcBef>
                <a:spcPts val="0"/>
              </a:spcBef>
              <a:spcAft>
                <a:spcPts val="0"/>
              </a:spcAft>
              <a:buClr>
                <a:schemeClr val="lt1"/>
              </a:buClr>
              <a:buSzPts val="6000"/>
              <a:buNone/>
              <a:defRPr sz="8000">
                <a:solidFill>
                  <a:schemeClr val="lt1"/>
                </a:solidFill>
              </a:defRPr>
            </a:lvl6pPr>
            <a:lvl7pPr lvl="6">
              <a:spcBef>
                <a:spcPts val="0"/>
              </a:spcBef>
              <a:spcAft>
                <a:spcPts val="0"/>
              </a:spcAft>
              <a:buClr>
                <a:schemeClr val="lt1"/>
              </a:buClr>
              <a:buSzPts val="6000"/>
              <a:buNone/>
              <a:defRPr sz="8000">
                <a:solidFill>
                  <a:schemeClr val="lt1"/>
                </a:solidFill>
              </a:defRPr>
            </a:lvl7pPr>
            <a:lvl8pPr lvl="7">
              <a:spcBef>
                <a:spcPts val="0"/>
              </a:spcBef>
              <a:spcAft>
                <a:spcPts val="0"/>
              </a:spcAft>
              <a:buClr>
                <a:schemeClr val="lt1"/>
              </a:buClr>
              <a:buSzPts val="6000"/>
              <a:buNone/>
              <a:defRPr sz="8000">
                <a:solidFill>
                  <a:schemeClr val="lt1"/>
                </a:solidFill>
              </a:defRPr>
            </a:lvl8pPr>
            <a:lvl9pPr lvl="8">
              <a:spcBef>
                <a:spcPts val="0"/>
              </a:spcBef>
              <a:spcAft>
                <a:spcPts val="0"/>
              </a:spcAft>
              <a:buClr>
                <a:schemeClr val="lt1"/>
              </a:buClr>
              <a:buSzPts val="6000"/>
              <a:buNone/>
              <a:defRPr sz="8000">
                <a:solidFill>
                  <a:schemeClr val="lt1"/>
                </a:solidFill>
              </a:defRPr>
            </a:lvl9pPr>
          </a:lstStyle>
          <a:p>
            <a:endParaRPr/>
          </a:p>
        </p:txBody>
      </p:sp>
    </p:spTree>
    <p:extLst>
      <p:ext uri="{BB962C8B-B14F-4D97-AF65-F5344CB8AC3E}">
        <p14:creationId xmlns:p14="http://schemas.microsoft.com/office/powerpoint/2010/main" val="174015999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3"/>
          <p:cNvSpPr txBox="1">
            <a:spLocks noGrp="1"/>
          </p:cNvSpPr>
          <p:nvPr>
            <p:ph type="ctrTitle"/>
          </p:nvPr>
        </p:nvSpPr>
        <p:spPr>
          <a:xfrm>
            <a:off x="914400" y="3635123"/>
            <a:ext cx="103632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914400" y="5107537"/>
            <a:ext cx="103632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endParaRPr/>
          </a:p>
        </p:txBody>
      </p:sp>
    </p:spTree>
    <p:extLst>
      <p:ext uri="{BB962C8B-B14F-4D97-AF65-F5344CB8AC3E}">
        <p14:creationId xmlns:p14="http://schemas.microsoft.com/office/powerpoint/2010/main" val="345504826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flipH="1">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4"/>
          <p:cNvSpPr txBox="1">
            <a:spLocks noGrp="1"/>
          </p:cNvSpPr>
          <p:nvPr>
            <p:ph type="body" idx="1"/>
          </p:nvPr>
        </p:nvSpPr>
        <p:spPr>
          <a:xfrm>
            <a:off x="2342933" y="2882400"/>
            <a:ext cx="7506400" cy="1093200"/>
          </a:xfrm>
          <a:prstGeom prst="rect">
            <a:avLst/>
          </a:prstGeom>
        </p:spPr>
        <p:txBody>
          <a:bodyPr spcFirstLastPara="1" wrap="square" lIns="91425" tIns="91425" rIns="91425" bIns="91425" anchor="ctr" anchorCtr="0">
            <a:noAutofit/>
          </a:bodyPr>
          <a:lstStyle>
            <a:lvl1pPr marL="609585" lvl="0" indent="-558786" algn="ctr" rtl="0">
              <a:spcBef>
                <a:spcPts val="800"/>
              </a:spcBef>
              <a:spcAft>
                <a:spcPts val="0"/>
              </a:spcAft>
              <a:buClr>
                <a:schemeClr val="dk1"/>
              </a:buClr>
              <a:buSzPts val="3000"/>
              <a:buChar char="●"/>
              <a:defRPr sz="4000" i="1">
                <a:solidFill>
                  <a:schemeClr val="dk1"/>
                </a:solidFill>
              </a:defRPr>
            </a:lvl1pPr>
            <a:lvl2pPr marL="1219170" lvl="1" indent="-558786" algn="ctr" rtl="0">
              <a:spcBef>
                <a:spcPts val="0"/>
              </a:spcBef>
              <a:spcAft>
                <a:spcPts val="0"/>
              </a:spcAft>
              <a:buClr>
                <a:schemeClr val="dk1"/>
              </a:buClr>
              <a:buSzPts val="3000"/>
              <a:buChar char="○"/>
              <a:defRPr sz="4000" i="1">
                <a:solidFill>
                  <a:schemeClr val="dk1"/>
                </a:solidFill>
              </a:defRPr>
            </a:lvl2pPr>
            <a:lvl3pPr marL="1828754" lvl="2" indent="-558786" algn="ctr" rtl="0">
              <a:spcBef>
                <a:spcPts val="0"/>
              </a:spcBef>
              <a:spcAft>
                <a:spcPts val="0"/>
              </a:spcAft>
              <a:buClr>
                <a:schemeClr val="dk1"/>
              </a:buClr>
              <a:buSzPts val="3000"/>
              <a:buChar char="■"/>
              <a:defRPr sz="4000" i="1">
                <a:solidFill>
                  <a:schemeClr val="dk1"/>
                </a:solidFill>
              </a:defRPr>
            </a:lvl3pPr>
            <a:lvl4pPr marL="2438339" lvl="3" indent="-558786" algn="ctr" rtl="0">
              <a:spcBef>
                <a:spcPts val="0"/>
              </a:spcBef>
              <a:spcAft>
                <a:spcPts val="0"/>
              </a:spcAft>
              <a:buClr>
                <a:schemeClr val="dk1"/>
              </a:buClr>
              <a:buSzPts val="3000"/>
              <a:buChar char="●"/>
              <a:defRPr sz="4000" i="1">
                <a:solidFill>
                  <a:schemeClr val="dk1"/>
                </a:solidFill>
              </a:defRPr>
            </a:lvl4pPr>
            <a:lvl5pPr marL="3047924" lvl="4" indent="-558786" algn="ctr" rtl="0">
              <a:spcBef>
                <a:spcPts val="0"/>
              </a:spcBef>
              <a:spcAft>
                <a:spcPts val="0"/>
              </a:spcAft>
              <a:buClr>
                <a:schemeClr val="dk1"/>
              </a:buClr>
              <a:buSzPts val="3000"/>
              <a:buChar char="○"/>
              <a:defRPr sz="4000" i="1">
                <a:solidFill>
                  <a:schemeClr val="dk1"/>
                </a:solidFill>
              </a:defRPr>
            </a:lvl5pPr>
            <a:lvl6pPr marL="3657509" lvl="5" indent="-558786" algn="ctr" rtl="0">
              <a:spcBef>
                <a:spcPts val="0"/>
              </a:spcBef>
              <a:spcAft>
                <a:spcPts val="0"/>
              </a:spcAft>
              <a:buClr>
                <a:schemeClr val="dk1"/>
              </a:buClr>
              <a:buSzPts val="3000"/>
              <a:buChar char="■"/>
              <a:defRPr sz="4000" i="1">
                <a:solidFill>
                  <a:schemeClr val="dk1"/>
                </a:solidFill>
              </a:defRPr>
            </a:lvl6pPr>
            <a:lvl7pPr marL="4267093" lvl="6" indent="-558786" algn="ctr" rtl="0">
              <a:spcBef>
                <a:spcPts val="0"/>
              </a:spcBef>
              <a:spcAft>
                <a:spcPts val="0"/>
              </a:spcAft>
              <a:buClr>
                <a:schemeClr val="dk1"/>
              </a:buClr>
              <a:buSzPts val="3000"/>
              <a:buChar char="●"/>
              <a:defRPr sz="4000" i="1">
                <a:solidFill>
                  <a:schemeClr val="dk1"/>
                </a:solidFill>
              </a:defRPr>
            </a:lvl7pPr>
            <a:lvl8pPr marL="4876678" lvl="7" indent="-558786" algn="ctr" rtl="0">
              <a:spcBef>
                <a:spcPts val="0"/>
              </a:spcBef>
              <a:spcAft>
                <a:spcPts val="0"/>
              </a:spcAft>
              <a:buClr>
                <a:schemeClr val="dk1"/>
              </a:buClr>
              <a:buSzPts val="3000"/>
              <a:buChar char="○"/>
              <a:defRPr sz="4000" i="1">
                <a:solidFill>
                  <a:schemeClr val="dk1"/>
                </a:solidFill>
              </a:defRPr>
            </a:lvl8pPr>
            <a:lvl9pPr marL="5486263" lvl="8" indent="-558786" algn="ctr">
              <a:spcBef>
                <a:spcPts val="0"/>
              </a:spcBef>
              <a:spcAft>
                <a:spcPts val="0"/>
              </a:spcAft>
              <a:buClr>
                <a:schemeClr val="dk1"/>
              </a:buClr>
              <a:buSzPts val="3000"/>
              <a:buChar char="■"/>
              <a:defRPr sz="4000" i="1">
                <a:solidFill>
                  <a:schemeClr val="dk1"/>
                </a:solidFill>
              </a:defRPr>
            </a:lvl9pPr>
          </a:lstStyle>
          <a:p>
            <a:endParaRPr/>
          </a:p>
        </p:txBody>
      </p:sp>
      <p:sp>
        <p:nvSpPr>
          <p:cNvPr id="19" name="Google Shape;19;p4"/>
          <p:cNvSpPr txBox="1"/>
          <p:nvPr/>
        </p:nvSpPr>
        <p:spPr>
          <a:xfrm>
            <a:off x="274067" y="100100"/>
            <a:ext cx="10660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b="1">
                <a:solidFill>
                  <a:schemeClr val="dk1"/>
                </a:solidFill>
                <a:latin typeface="Raleway"/>
                <a:ea typeface="Raleway"/>
                <a:cs typeface="Raleway"/>
                <a:sym typeface="Raleway"/>
              </a:rPr>
              <a:t>“</a:t>
            </a:r>
            <a:endParaRPr sz="16000" b="1">
              <a:solidFill>
                <a:schemeClr val="dk1"/>
              </a:solidFill>
              <a:latin typeface="Raleway"/>
              <a:ea typeface="Raleway"/>
              <a:cs typeface="Raleway"/>
              <a:sym typeface="Raleway"/>
            </a:endParaRPr>
          </a:p>
        </p:txBody>
      </p:sp>
      <p:sp>
        <p:nvSpPr>
          <p:cNvPr id="20" name="Google Shape;20;p4"/>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9294059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5"/>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1229333" y="2514601"/>
            <a:ext cx="9154800" cy="3154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Clr>
                <a:srgbClr val="FFB600"/>
              </a:buClr>
              <a:buSzPts val="1800"/>
              <a:buChar char="●"/>
              <a:defRPr/>
            </a:lvl1pPr>
            <a:lvl2pPr marL="1219170" lvl="1" indent="-457189">
              <a:spcBef>
                <a:spcPts val="0"/>
              </a:spcBef>
              <a:spcAft>
                <a:spcPts val="0"/>
              </a:spcAft>
              <a:buClr>
                <a:srgbClr val="FFB600"/>
              </a:buClr>
              <a:buSzPts val="1800"/>
              <a:buChar char="○"/>
              <a:defRPr/>
            </a:lvl2pPr>
            <a:lvl3pPr marL="1828754" lvl="2" indent="-457189">
              <a:spcBef>
                <a:spcPts val="0"/>
              </a:spcBef>
              <a:spcAft>
                <a:spcPts val="0"/>
              </a:spcAft>
              <a:buClr>
                <a:srgbClr val="FFB600"/>
              </a:buClr>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39529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4" name="Google Shape;24;p5"/>
          <p:cNvSpPr txBox="1">
            <a:spLocks noGrp="1"/>
          </p:cNvSpPr>
          <p:nvPr>
            <p:ph type="body" idx="1"/>
          </p:nvPr>
        </p:nvSpPr>
        <p:spPr>
          <a:xfrm>
            <a:off x="1584967" y="3802567"/>
            <a:ext cx="9022000" cy="2090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Font typeface="Montserrat Light"/>
              <a:buChar char="╺"/>
              <a:defRPr sz="2133">
                <a:latin typeface="Montserrat Light"/>
                <a:ea typeface="Montserrat Light"/>
                <a:cs typeface="Montserrat Light"/>
                <a:sym typeface="Montserrat Light"/>
              </a:defRPr>
            </a:lvl1pPr>
            <a:lvl2pPr marL="1219170" lvl="1" indent="-440256" rtl="0">
              <a:spcBef>
                <a:spcPts val="0"/>
              </a:spcBef>
              <a:spcAft>
                <a:spcPts val="0"/>
              </a:spcAft>
              <a:buSzPts val="1600"/>
              <a:buFont typeface="Montserrat Light"/>
              <a:buChar char="-"/>
              <a:defRPr sz="2133">
                <a:latin typeface="Montserrat Light"/>
                <a:ea typeface="Montserrat Light"/>
                <a:cs typeface="Montserrat Light"/>
                <a:sym typeface="Montserrat Light"/>
              </a:defRPr>
            </a:lvl2pPr>
            <a:lvl3pPr marL="1828754" lvl="2"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3pPr>
            <a:lvl4pPr marL="2438339" lvl="3"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4pPr>
            <a:lvl5pPr marL="3047924" lvl="4"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5pPr>
            <a:lvl6pPr marL="3657509" lvl="5"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6pPr>
            <a:lvl7pPr marL="4267093" lvl="6"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7pPr>
            <a:lvl8pPr marL="4876678" lvl="7"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8pPr>
            <a:lvl9pPr marL="5486263" lvl="8"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9pPr>
          </a:lstStyle>
          <a:p>
            <a:pPr lvl="0"/>
            <a:r>
              <a:rPr lang="en-US"/>
              <a:t>Click to edit Master text styles</a:t>
            </a:r>
          </a:p>
        </p:txBody>
      </p:sp>
      <p:sp>
        <p:nvSpPr>
          <p:cNvPr id="25" name="Google Shape;25;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717017624"/>
      </p:ext>
    </p:extLst>
  </p:cSld>
  <p:clrMapOvr>
    <a:masterClrMapping/>
  </p:clrMapOvr>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6"/>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6"/>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9" name="Google Shape;29;p6"/>
          <p:cNvSpPr txBox="1">
            <a:spLocks noGrp="1"/>
          </p:cNvSpPr>
          <p:nvPr>
            <p:ph type="body" idx="1"/>
          </p:nvPr>
        </p:nvSpPr>
        <p:spPr>
          <a:xfrm>
            <a:off x="1229333" y="2516504"/>
            <a:ext cx="4724400" cy="4036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30" name="Google Shape;30;p6"/>
          <p:cNvSpPr txBox="1">
            <a:spLocks noGrp="1"/>
          </p:cNvSpPr>
          <p:nvPr>
            <p:ph type="body" idx="2"/>
          </p:nvPr>
        </p:nvSpPr>
        <p:spPr>
          <a:xfrm>
            <a:off x="6238249" y="2516504"/>
            <a:ext cx="4724400" cy="4036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31" name="Google Shape;31;p6"/>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9367290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2"/>
        <p:cNvGrpSpPr/>
        <p:nvPr/>
      </p:nvGrpSpPr>
      <p:grpSpPr>
        <a:xfrm>
          <a:off x="0" y="0"/>
          <a:ext cx="0" cy="0"/>
          <a:chOff x="0" y="0"/>
          <a:chExt cx="0" cy="0"/>
        </a:xfrm>
      </p:grpSpPr>
      <p:sp>
        <p:nvSpPr>
          <p:cNvPr id="33" name="Google Shape;33;p7"/>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7"/>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a:endParaRPr/>
          </a:p>
        </p:txBody>
      </p:sp>
      <p:sp>
        <p:nvSpPr>
          <p:cNvPr id="35" name="Google Shape;35;p7"/>
          <p:cNvSpPr txBox="1">
            <a:spLocks noGrp="1"/>
          </p:cNvSpPr>
          <p:nvPr>
            <p:ph type="body" idx="1"/>
          </p:nvPr>
        </p:nvSpPr>
        <p:spPr>
          <a:xfrm>
            <a:off x="1229333" y="2574000"/>
            <a:ext cx="3109600" cy="3892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6" name="Google Shape;36;p7"/>
          <p:cNvSpPr txBox="1">
            <a:spLocks noGrp="1"/>
          </p:cNvSpPr>
          <p:nvPr>
            <p:ph type="body" idx="2"/>
          </p:nvPr>
        </p:nvSpPr>
        <p:spPr>
          <a:xfrm>
            <a:off x="4498371" y="2574000"/>
            <a:ext cx="3109600" cy="3892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7" name="Google Shape;37;p7"/>
          <p:cNvSpPr txBox="1">
            <a:spLocks noGrp="1"/>
          </p:cNvSpPr>
          <p:nvPr>
            <p:ph type="body" idx="3"/>
          </p:nvPr>
        </p:nvSpPr>
        <p:spPr>
          <a:xfrm>
            <a:off x="7767409" y="2574000"/>
            <a:ext cx="3109600" cy="3892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8" name="Google Shape;38;p7"/>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309058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8"/>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8"/>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42" name="Google Shape;42;p8"/>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276275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9"/>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9"/>
          <p:cNvSpPr txBox="1">
            <a:spLocks noGrp="1"/>
          </p:cNvSpPr>
          <p:nvPr>
            <p:ph type="body" idx="1"/>
          </p:nvPr>
        </p:nvSpPr>
        <p:spPr>
          <a:xfrm>
            <a:off x="609600" y="56718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400"/>
              <a:buNone/>
              <a:defRPr sz="1867"/>
            </a:lvl1pPr>
          </a:lstStyle>
          <a:p>
            <a:endParaRPr/>
          </a:p>
        </p:txBody>
      </p:sp>
      <p:sp>
        <p:nvSpPr>
          <p:cNvPr id="46" name="Google Shape;46;p9"/>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4559519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0"/>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49" name="Google Shape;49;p10"/>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7358327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Blank colored">
  <p:cSld name="Blank colored">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2" name="Google Shape;52;p11"/>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l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0612297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12195248" cy="6859829"/>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p:nvPr/>
        </p:nvSpPr>
        <p:spPr>
          <a:xfrm>
            <a:off x="-1565767" y="29605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8585417" y="-3712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1300333" y="2655767"/>
            <a:ext cx="9591200" cy="1546400"/>
          </a:xfrm>
          <a:prstGeom prst="rect">
            <a:avLst/>
          </a:prstGeom>
        </p:spPr>
        <p:txBody>
          <a:bodyPr spcFirstLastPara="1" wrap="square" lIns="0" tIns="0" rIns="0" bIns="0" anchor="ctr"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a:p>
        </p:txBody>
      </p:sp>
    </p:spTree>
    <p:extLst>
      <p:ext uri="{BB962C8B-B14F-4D97-AF65-F5344CB8AC3E}">
        <p14:creationId xmlns:p14="http://schemas.microsoft.com/office/powerpoint/2010/main" val="76474930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Google Shape;15;p3"/>
          <p:cNvSpPr/>
          <p:nvPr/>
        </p:nvSpPr>
        <p:spPr>
          <a:xfrm>
            <a:off x="0" y="0"/>
            <a:ext cx="12195248" cy="6859829"/>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3"/>
          <p:cNvSpPr/>
          <p:nvPr/>
        </p:nvSpPr>
        <p:spPr>
          <a:xfrm>
            <a:off x="-791534" y="4847381"/>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3"/>
          <p:cNvSpPr/>
          <p:nvPr/>
        </p:nvSpPr>
        <p:spPr>
          <a:xfrm>
            <a:off x="7713817" y="-2446851"/>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1300333" y="2261233"/>
            <a:ext cx="9591200" cy="15464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5333"/>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19" name="Google Shape;19;p3"/>
          <p:cNvSpPr txBox="1">
            <a:spLocks noGrp="1"/>
          </p:cNvSpPr>
          <p:nvPr>
            <p:ph type="subTitle" idx="1"/>
          </p:nvPr>
        </p:nvSpPr>
        <p:spPr>
          <a:xfrm>
            <a:off x="1300333" y="3835236"/>
            <a:ext cx="9591200" cy="4996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
        <p:nvSpPr>
          <p:cNvPr id="20" name="Google Shape;20;p3"/>
          <p:cNvSpPr/>
          <p:nvPr/>
        </p:nvSpPr>
        <p:spPr>
          <a:xfrm>
            <a:off x="1330808" y="1915400"/>
            <a:ext cx="889200" cy="889200"/>
          </a:xfrm>
          <a:prstGeom prst="rect">
            <a:avLst/>
          </a:prstGeom>
          <a:noFill/>
          <a:ln w="9525" cap="flat" cmpd="sng">
            <a:solidFill>
              <a:schemeClr val="lt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 name="Google Shape;21;p3"/>
          <p:cNvCxnSpPr>
            <a:stCxn id="20" idx="1"/>
          </p:cNvCxnSpPr>
          <p:nvPr/>
        </p:nvCxnSpPr>
        <p:spPr>
          <a:xfrm rot="10800000">
            <a:off x="8" y="2360000"/>
            <a:ext cx="1330800" cy="0"/>
          </a:xfrm>
          <a:prstGeom prst="straightConnector1">
            <a:avLst/>
          </a:prstGeom>
          <a:noFill/>
          <a:ln w="9525" cap="flat" cmpd="sng">
            <a:solidFill>
              <a:schemeClr val="lt2"/>
            </a:solidFill>
            <a:prstDash val="solid"/>
            <a:miter lim="8000"/>
            <a:headEnd type="none" w="med" len="med"/>
            <a:tailEnd type="none" w="med" len="med"/>
          </a:ln>
        </p:spPr>
      </p:cxnSp>
    </p:spTree>
    <p:extLst>
      <p:ext uri="{BB962C8B-B14F-4D97-AF65-F5344CB8AC3E}">
        <p14:creationId xmlns:p14="http://schemas.microsoft.com/office/powerpoint/2010/main" val="253660757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
        <p:cNvGrpSpPr/>
        <p:nvPr/>
      </p:nvGrpSpPr>
      <p:grpSpPr>
        <a:xfrm>
          <a:off x="0" y="0"/>
          <a:ext cx="0" cy="0"/>
          <a:chOff x="0" y="0"/>
          <a:chExt cx="0" cy="0"/>
        </a:xfrm>
      </p:grpSpPr>
      <p:sp>
        <p:nvSpPr>
          <p:cNvPr id="23" name="Google Shape;23;p4"/>
          <p:cNvSpPr/>
          <p:nvPr/>
        </p:nvSpPr>
        <p:spPr>
          <a:xfrm>
            <a:off x="0" y="0"/>
            <a:ext cx="12195248" cy="6859829"/>
          </a:xfrm>
          <a:custGeom>
            <a:avLst/>
            <a:gdLst/>
            <a:ahLst/>
            <a:cxnLst/>
            <a:rect l="l" t="t" r="r" b="b"/>
            <a:pathLst>
              <a:path w="3464559" h="1948815" extrusionOk="0">
                <a:moveTo>
                  <a:pt x="1350645" y="323850"/>
                </a:moveTo>
                <a:cubicBezTo>
                  <a:pt x="1470660" y="227965"/>
                  <a:pt x="1571625" y="119380"/>
                  <a:pt x="1652905" y="0"/>
                </a:cubicBezTo>
                <a:lnTo>
                  <a:pt x="1648460" y="0"/>
                </a:lnTo>
                <a:cubicBezTo>
                  <a:pt x="1567815" y="118110"/>
                  <a:pt x="1466850" y="225425"/>
                  <a:pt x="1348105" y="320675"/>
                </a:cubicBezTo>
                <a:cubicBezTo>
                  <a:pt x="1200785" y="438785"/>
                  <a:pt x="1024255" y="537845"/>
                  <a:pt x="821690" y="617220"/>
                </a:cubicBezTo>
                <a:lnTo>
                  <a:pt x="821690" y="614680"/>
                </a:lnTo>
                <a:lnTo>
                  <a:pt x="819785" y="614680"/>
                </a:lnTo>
                <a:lnTo>
                  <a:pt x="819785" y="617855"/>
                </a:lnTo>
                <a:cubicBezTo>
                  <a:pt x="733425" y="651510"/>
                  <a:pt x="641985" y="681990"/>
                  <a:pt x="545465" y="708025"/>
                </a:cubicBezTo>
                <a:cubicBezTo>
                  <a:pt x="339725" y="764540"/>
                  <a:pt x="157480" y="836295"/>
                  <a:pt x="0" y="920115"/>
                </a:cubicBezTo>
                <a:lnTo>
                  <a:pt x="0" y="924560"/>
                </a:lnTo>
                <a:cubicBezTo>
                  <a:pt x="156845" y="840105"/>
                  <a:pt x="339725" y="768350"/>
                  <a:pt x="546100" y="711200"/>
                </a:cubicBezTo>
                <a:cubicBezTo>
                  <a:pt x="869315" y="623570"/>
                  <a:pt x="1139190" y="493395"/>
                  <a:pt x="1350645" y="323850"/>
                </a:cubicBezTo>
                <a:close/>
                <a:moveTo>
                  <a:pt x="563880" y="563245"/>
                </a:moveTo>
                <a:cubicBezTo>
                  <a:pt x="876935" y="437515"/>
                  <a:pt x="1130935" y="260350"/>
                  <a:pt x="1301115" y="0"/>
                </a:cubicBezTo>
                <a:lnTo>
                  <a:pt x="1296670" y="0"/>
                </a:lnTo>
                <a:cubicBezTo>
                  <a:pt x="1239520" y="86995"/>
                  <a:pt x="1173480" y="164465"/>
                  <a:pt x="1093470" y="237490"/>
                </a:cubicBezTo>
                <a:cubicBezTo>
                  <a:pt x="681990" y="601345"/>
                  <a:pt x="365125" y="581660"/>
                  <a:pt x="1270" y="782320"/>
                </a:cubicBezTo>
                <a:lnTo>
                  <a:pt x="1270" y="784860"/>
                </a:lnTo>
                <a:cubicBezTo>
                  <a:pt x="22225" y="775335"/>
                  <a:pt x="47625" y="760095"/>
                  <a:pt x="69850" y="751205"/>
                </a:cubicBezTo>
                <a:cubicBezTo>
                  <a:pt x="214630" y="679450"/>
                  <a:pt x="389255" y="628650"/>
                  <a:pt x="563880" y="563245"/>
                </a:cubicBezTo>
                <a:close/>
                <a:moveTo>
                  <a:pt x="1266190" y="295910"/>
                </a:moveTo>
                <a:cubicBezTo>
                  <a:pt x="1372235" y="207645"/>
                  <a:pt x="1462405" y="108585"/>
                  <a:pt x="1534795" y="0"/>
                </a:cubicBezTo>
                <a:lnTo>
                  <a:pt x="1530350" y="0"/>
                </a:lnTo>
                <a:cubicBezTo>
                  <a:pt x="1457960" y="107315"/>
                  <a:pt x="1369060" y="205740"/>
                  <a:pt x="1263650" y="293370"/>
                </a:cubicBezTo>
                <a:cubicBezTo>
                  <a:pt x="1064895" y="459105"/>
                  <a:pt x="808355" y="588010"/>
                  <a:pt x="500380" y="677545"/>
                </a:cubicBezTo>
                <a:cubicBezTo>
                  <a:pt x="313055" y="732155"/>
                  <a:pt x="146685" y="797560"/>
                  <a:pt x="635" y="874395"/>
                </a:cubicBezTo>
                <a:lnTo>
                  <a:pt x="635" y="878840"/>
                </a:lnTo>
                <a:cubicBezTo>
                  <a:pt x="146050" y="802005"/>
                  <a:pt x="313055" y="735965"/>
                  <a:pt x="501015" y="681355"/>
                </a:cubicBezTo>
                <a:cubicBezTo>
                  <a:pt x="810260" y="591820"/>
                  <a:pt x="1067435" y="462280"/>
                  <a:pt x="1266190" y="295910"/>
                </a:cubicBezTo>
                <a:close/>
                <a:moveTo>
                  <a:pt x="1181735" y="268605"/>
                </a:moveTo>
                <a:cubicBezTo>
                  <a:pt x="1274445" y="187325"/>
                  <a:pt x="1353820" y="97790"/>
                  <a:pt x="1417955" y="635"/>
                </a:cubicBezTo>
                <a:lnTo>
                  <a:pt x="1413510" y="635"/>
                </a:lnTo>
                <a:cubicBezTo>
                  <a:pt x="1349375" y="97155"/>
                  <a:pt x="1271270" y="186055"/>
                  <a:pt x="1179195" y="266065"/>
                </a:cubicBezTo>
                <a:cubicBezTo>
                  <a:pt x="992505" y="428625"/>
                  <a:pt x="748665" y="556895"/>
                  <a:pt x="454660" y="646430"/>
                </a:cubicBezTo>
                <a:cubicBezTo>
                  <a:pt x="286385" y="697865"/>
                  <a:pt x="135255" y="758825"/>
                  <a:pt x="1270" y="828675"/>
                </a:cubicBezTo>
                <a:lnTo>
                  <a:pt x="1270" y="833120"/>
                </a:lnTo>
                <a:cubicBezTo>
                  <a:pt x="135255" y="763270"/>
                  <a:pt x="287020" y="702310"/>
                  <a:pt x="455930" y="650875"/>
                </a:cubicBezTo>
                <a:cubicBezTo>
                  <a:pt x="750570" y="560070"/>
                  <a:pt x="994410" y="431800"/>
                  <a:pt x="1181735" y="268605"/>
                </a:cubicBezTo>
                <a:close/>
                <a:moveTo>
                  <a:pt x="887095" y="709930"/>
                </a:moveTo>
                <a:cubicBezTo>
                  <a:pt x="1308735" y="560070"/>
                  <a:pt x="1671320" y="327660"/>
                  <a:pt x="1918335" y="0"/>
                </a:cubicBezTo>
                <a:lnTo>
                  <a:pt x="1917700" y="0"/>
                </a:lnTo>
                <a:cubicBezTo>
                  <a:pt x="1600835" y="387985"/>
                  <a:pt x="1281430" y="566420"/>
                  <a:pt x="759460" y="755650"/>
                </a:cubicBezTo>
                <a:cubicBezTo>
                  <a:pt x="450215" y="887095"/>
                  <a:pt x="194310" y="1075690"/>
                  <a:pt x="1270" y="1319530"/>
                </a:cubicBezTo>
                <a:lnTo>
                  <a:pt x="1270" y="1324610"/>
                </a:lnTo>
                <a:cubicBezTo>
                  <a:pt x="26670" y="1292860"/>
                  <a:pt x="53340" y="1261745"/>
                  <a:pt x="80645" y="1231265"/>
                </a:cubicBezTo>
                <a:cubicBezTo>
                  <a:pt x="292735" y="1000125"/>
                  <a:pt x="561975" y="826135"/>
                  <a:pt x="887095" y="709930"/>
                </a:cubicBezTo>
                <a:close/>
                <a:moveTo>
                  <a:pt x="1034415" y="693420"/>
                </a:moveTo>
                <a:cubicBezTo>
                  <a:pt x="1431290" y="529590"/>
                  <a:pt x="1752600" y="296545"/>
                  <a:pt x="1990725" y="0"/>
                </a:cubicBezTo>
                <a:lnTo>
                  <a:pt x="1986280" y="0"/>
                </a:lnTo>
                <a:cubicBezTo>
                  <a:pt x="1748790" y="294640"/>
                  <a:pt x="1428750" y="527050"/>
                  <a:pt x="1033145" y="689610"/>
                </a:cubicBezTo>
                <a:cubicBezTo>
                  <a:pt x="657860" y="844550"/>
                  <a:pt x="353060" y="1085850"/>
                  <a:pt x="126365" y="1406525"/>
                </a:cubicBezTo>
                <a:cubicBezTo>
                  <a:pt x="78740" y="1473835"/>
                  <a:pt x="36830" y="1541145"/>
                  <a:pt x="635" y="1606550"/>
                </a:cubicBezTo>
                <a:lnTo>
                  <a:pt x="635" y="1614170"/>
                </a:lnTo>
                <a:cubicBezTo>
                  <a:pt x="37465" y="1547495"/>
                  <a:pt x="80010" y="1478280"/>
                  <a:pt x="128905" y="1409065"/>
                </a:cubicBezTo>
                <a:cubicBezTo>
                  <a:pt x="355600" y="1089025"/>
                  <a:pt x="660400" y="847725"/>
                  <a:pt x="1034415" y="693420"/>
                </a:cubicBezTo>
                <a:close/>
                <a:moveTo>
                  <a:pt x="1438275" y="353060"/>
                </a:moveTo>
                <a:cubicBezTo>
                  <a:pt x="1572895" y="249555"/>
                  <a:pt x="1685925" y="131445"/>
                  <a:pt x="1776730" y="0"/>
                </a:cubicBezTo>
                <a:lnTo>
                  <a:pt x="1767840" y="0"/>
                </a:lnTo>
                <a:cubicBezTo>
                  <a:pt x="1678305" y="128905"/>
                  <a:pt x="1566545" y="245110"/>
                  <a:pt x="1433195" y="347345"/>
                </a:cubicBezTo>
                <a:cubicBezTo>
                  <a:pt x="1210310" y="518795"/>
                  <a:pt x="927735" y="650240"/>
                  <a:pt x="593090" y="737870"/>
                </a:cubicBezTo>
                <a:cubicBezTo>
                  <a:pt x="367665" y="796925"/>
                  <a:pt x="168910" y="873760"/>
                  <a:pt x="1270" y="965835"/>
                </a:cubicBezTo>
                <a:lnTo>
                  <a:pt x="1270" y="974090"/>
                </a:lnTo>
                <a:cubicBezTo>
                  <a:pt x="169545" y="880745"/>
                  <a:pt x="368300" y="803910"/>
                  <a:pt x="595630" y="744220"/>
                </a:cubicBezTo>
                <a:cubicBezTo>
                  <a:pt x="930910" y="657225"/>
                  <a:pt x="1214120" y="525145"/>
                  <a:pt x="1438275" y="353060"/>
                </a:cubicBezTo>
                <a:close/>
                <a:moveTo>
                  <a:pt x="695325" y="995680"/>
                </a:moveTo>
                <a:cubicBezTo>
                  <a:pt x="805815" y="899795"/>
                  <a:pt x="927735" y="814705"/>
                  <a:pt x="1057275" y="742315"/>
                </a:cubicBezTo>
                <a:cubicBezTo>
                  <a:pt x="1138555" y="695325"/>
                  <a:pt x="1245870" y="649605"/>
                  <a:pt x="1348740" y="590550"/>
                </a:cubicBezTo>
                <a:cubicBezTo>
                  <a:pt x="1663700" y="412750"/>
                  <a:pt x="1922145" y="182245"/>
                  <a:pt x="2059305" y="635"/>
                </a:cubicBezTo>
                <a:lnTo>
                  <a:pt x="2058035" y="635"/>
                </a:lnTo>
                <a:cubicBezTo>
                  <a:pt x="1818005" y="282575"/>
                  <a:pt x="1549400" y="500380"/>
                  <a:pt x="1106805" y="711200"/>
                </a:cubicBezTo>
                <a:cubicBezTo>
                  <a:pt x="889635" y="825500"/>
                  <a:pt x="697230" y="972185"/>
                  <a:pt x="532130" y="1148080"/>
                </a:cubicBezTo>
                <a:cubicBezTo>
                  <a:pt x="287655" y="1404620"/>
                  <a:pt x="114300" y="1727835"/>
                  <a:pt x="21590" y="1948815"/>
                </a:cubicBezTo>
                <a:lnTo>
                  <a:pt x="22225" y="1948815"/>
                </a:lnTo>
                <a:cubicBezTo>
                  <a:pt x="190500" y="1590040"/>
                  <a:pt x="362585" y="1285875"/>
                  <a:pt x="695325" y="995680"/>
                </a:cubicBezTo>
                <a:close/>
                <a:moveTo>
                  <a:pt x="1011555" y="213995"/>
                </a:moveTo>
                <a:cubicBezTo>
                  <a:pt x="1079500" y="147955"/>
                  <a:pt x="1137920" y="76835"/>
                  <a:pt x="1186815" y="0"/>
                </a:cubicBezTo>
                <a:lnTo>
                  <a:pt x="1177925" y="0"/>
                </a:lnTo>
                <a:cubicBezTo>
                  <a:pt x="1130300" y="74295"/>
                  <a:pt x="1072515" y="144145"/>
                  <a:pt x="1006475" y="208915"/>
                </a:cubicBezTo>
                <a:cubicBezTo>
                  <a:pt x="844550" y="365760"/>
                  <a:pt x="626745" y="491490"/>
                  <a:pt x="360045" y="581660"/>
                </a:cubicBezTo>
                <a:cubicBezTo>
                  <a:pt x="230505" y="626110"/>
                  <a:pt x="110490" y="676275"/>
                  <a:pt x="1270" y="731520"/>
                </a:cubicBezTo>
                <a:lnTo>
                  <a:pt x="1270" y="739775"/>
                </a:lnTo>
                <a:cubicBezTo>
                  <a:pt x="111125" y="683895"/>
                  <a:pt x="231140" y="633730"/>
                  <a:pt x="362585" y="588645"/>
                </a:cubicBezTo>
                <a:cubicBezTo>
                  <a:pt x="629920" y="497840"/>
                  <a:pt x="848360" y="371475"/>
                  <a:pt x="1011555" y="213995"/>
                </a:cubicBezTo>
                <a:close/>
                <a:moveTo>
                  <a:pt x="169545" y="0"/>
                </a:moveTo>
                <a:lnTo>
                  <a:pt x="165100" y="0"/>
                </a:lnTo>
                <a:cubicBezTo>
                  <a:pt x="124460" y="67310"/>
                  <a:pt x="69215" y="129540"/>
                  <a:pt x="635" y="186055"/>
                </a:cubicBezTo>
                <a:lnTo>
                  <a:pt x="635" y="191135"/>
                </a:lnTo>
                <a:cubicBezTo>
                  <a:pt x="76200" y="130175"/>
                  <a:pt x="130810" y="65405"/>
                  <a:pt x="169545" y="0"/>
                </a:cubicBezTo>
                <a:close/>
                <a:moveTo>
                  <a:pt x="923290" y="184785"/>
                </a:moveTo>
                <a:cubicBezTo>
                  <a:pt x="979805" y="127000"/>
                  <a:pt x="1028065" y="65405"/>
                  <a:pt x="1068705" y="0"/>
                </a:cubicBezTo>
                <a:lnTo>
                  <a:pt x="1064260" y="0"/>
                </a:lnTo>
                <a:cubicBezTo>
                  <a:pt x="1023620" y="64770"/>
                  <a:pt x="975995" y="125730"/>
                  <a:pt x="920750" y="182245"/>
                </a:cubicBezTo>
                <a:cubicBezTo>
                  <a:pt x="770255" y="336550"/>
                  <a:pt x="565785" y="461010"/>
                  <a:pt x="312420" y="552450"/>
                </a:cubicBezTo>
                <a:cubicBezTo>
                  <a:pt x="200660" y="593090"/>
                  <a:pt x="97155" y="637540"/>
                  <a:pt x="1270" y="685800"/>
                </a:cubicBezTo>
                <a:lnTo>
                  <a:pt x="1270" y="689610"/>
                </a:lnTo>
                <a:cubicBezTo>
                  <a:pt x="97155" y="641350"/>
                  <a:pt x="201295" y="596900"/>
                  <a:pt x="313690" y="556260"/>
                </a:cubicBezTo>
                <a:cubicBezTo>
                  <a:pt x="567690" y="464185"/>
                  <a:pt x="772795" y="339725"/>
                  <a:pt x="923290" y="184785"/>
                </a:cubicBezTo>
                <a:close/>
                <a:moveTo>
                  <a:pt x="387350" y="3175"/>
                </a:moveTo>
                <a:cubicBezTo>
                  <a:pt x="387985" y="2540"/>
                  <a:pt x="388620" y="1270"/>
                  <a:pt x="388620" y="0"/>
                </a:cubicBezTo>
                <a:lnTo>
                  <a:pt x="384810" y="0"/>
                </a:lnTo>
                <a:cubicBezTo>
                  <a:pt x="307340" y="141605"/>
                  <a:pt x="180975" y="266065"/>
                  <a:pt x="1270" y="364490"/>
                </a:cubicBezTo>
                <a:lnTo>
                  <a:pt x="1270" y="368935"/>
                </a:lnTo>
                <a:cubicBezTo>
                  <a:pt x="180975" y="269875"/>
                  <a:pt x="310515" y="147320"/>
                  <a:pt x="387350" y="3175"/>
                </a:cubicBezTo>
                <a:close/>
                <a:moveTo>
                  <a:pt x="470535" y="50165"/>
                </a:moveTo>
                <a:cubicBezTo>
                  <a:pt x="479425" y="35560"/>
                  <a:pt x="491490" y="16510"/>
                  <a:pt x="500380" y="635"/>
                </a:cubicBezTo>
                <a:lnTo>
                  <a:pt x="496570" y="635"/>
                </a:lnTo>
                <a:cubicBezTo>
                  <a:pt x="495300" y="3175"/>
                  <a:pt x="494665" y="5080"/>
                  <a:pt x="493395" y="6985"/>
                </a:cubicBezTo>
                <a:cubicBezTo>
                  <a:pt x="399415" y="171450"/>
                  <a:pt x="258445" y="292735"/>
                  <a:pt x="55880" y="396875"/>
                </a:cubicBezTo>
                <a:cubicBezTo>
                  <a:pt x="46990" y="401320"/>
                  <a:pt x="19050" y="415290"/>
                  <a:pt x="1270" y="424815"/>
                </a:cubicBezTo>
                <a:lnTo>
                  <a:pt x="1270" y="429260"/>
                </a:lnTo>
                <a:cubicBezTo>
                  <a:pt x="215265" y="321945"/>
                  <a:pt x="361950" y="215265"/>
                  <a:pt x="470535" y="50165"/>
                </a:cubicBezTo>
                <a:close/>
                <a:moveTo>
                  <a:pt x="50165" y="0"/>
                </a:moveTo>
                <a:cubicBezTo>
                  <a:pt x="35560" y="20320"/>
                  <a:pt x="19685" y="39370"/>
                  <a:pt x="1270" y="59055"/>
                </a:cubicBezTo>
                <a:lnTo>
                  <a:pt x="1270" y="69850"/>
                </a:lnTo>
                <a:cubicBezTo>
                  <a:pt x="19685" y="50165"/>
                  <a:pt x="47625" y="17145"/>
                  <a:pt x="59055" y="0"/>
                </a:cubicBezTo>
                <a:lnTo>
                  <a:pt x="50165" y="0"/>
                </a:lnTo>
                <a:close/>
                <a:moveTo>
                  <a:pt x="1466215" y="580390"/>
                </a:moveTo>
                <a:cubicBezTo>
                  <a:pt x="1753235" y="398145"/>
                  <a:pt x="1974850" y="190500"/>
                  <a:pt x="2133600" y="0"/>
                </a:cubicBezTo>
                <a:lnTo>
                  <a:pt x="2124710" y="0"/>
                </a:lnTo>
                <a:cubicBezTo>
                  <a:pt x="2117725" y="8890"/>
                  <a:pt x="2110105" y="17780"/>
                  <a:pt x="2101850" y="26035"/>
                </a:cubicBezTo>
                <a:cubicBezTo>
                  <a:pt x="2078990" y="52070"/>
                  <a:pt x="2056130" y="77470"/>
                  <a:pt x="2031365" y="104140"/>
                </a:cubicBezTo>
                <a:cubicBezTo>
                  <a:pt x="1624965" y="528320"/>
                  <a:pt x="1378585" y="605155"/>
                  <a:pt x="1136015" y="774700"/>
                </a:cubicBezTo>
                <a:cubicBezTo>
                  <a:pt x="706120" y="1074420"/>
                  <a:pt x="433070" y="1480185"/>
                  <a:pt x="224790" y="1884680"/>
                </a:cubicBezTo>
                <a:cubicBezTo>
                  <a:pt x="219710" y="1897380"/>
                  <a:pt x="200025" y="1929765"/>
                  <a:pt x="191770" y="1947545"/>
                </a:cubicBezTo>
                <a:lnTo>
                  <a:pt x="200660" y="1947545"/>
                </a:lnTo>
                <a:cubicBezTo>
                  <a:pt x="203835" y="1941195"/>
                  <a:pt x="206375" y="1936115"/>
                  <a:pt x="209550" y="1929765"/>
                </a:cubicBezTo>
                <a:cubicBezTo>
                  <a:pt x="295275" y="1764665"/>
                  <a:pt x="409575" y="1546225"/>
                  <a:pt x="584200" y="1318895"/>
                </a:cubicBezTo>
                <a:cubicBezTo>
                  <a:pt x="897890" y="909955"/>
                  <a:pt x="1179830" y="748030"/>
                  <a:pt x="1466215" y="580390"/>
                </a:cubicBezTo>
                <a:close/>
                <a:moveTo>
                  <a:pt x="276860" y="0"/>
                </a:moveTo>
                <a:lnTo>
                  <a:pt x="274955" y="0"/>
                </a:lnTo>
                <a:cubicBezTo>
                  <a:pt x="209550" y="117475"/>
                  <a:pt x="131445" y="207010"/>
                  <a:pt x="1270" y="296545"/>
                </a:cubicBezTo>
                <a:lnTo>
                  <a:pt x="1270" y="301625"/>
                </a:lnTo>
                <a:cubicBezTo>
                  <a:pt x="9525" y="295910"/>
                  <a:pt x="17780" y="288290"/>
                  <a:pt x="19685" y="288290"/>
                </a:cubicBezTo>
                <a:cubicBezTo>
                  <a:pt x="130175" y="210185"/>
                  <a:pt x="235585" y="97790"/>
                  <a:pt x="276860" y="0"/>
                </a:cubicBezTo>
                <a:close/>
                <a:moveTo>
                  <a:pt x="835660" y="156845"/>
                </a:moveTo>
                <a:cubicBezTo>
                  <a:pt x="880745" y="107315"/>
                  <a:pt x="920115" y="55245"/>
                  <a:pt x="953770" y="0"/>
                </a:cubicBezTo>
                <a:lnTo>
                  <a:pt x="949325" y="0"/>
                </a:lnTo>
                <a:cubicBezTo>
                  <a:pt x="916305" y="53975"/>
                  <a:pt x="877570" y="106045"/>
                  <a:pt x="832485" y="154305"/>
                </a:cubicBezTo>
                <a:cubicBezTo>
                  <a:pt x="694690" y="305435"/>
                  <a:pt x="502920" y="429260"/>
                  <a:pt x="262890" y="520700"/>
                </a:cubicBezTo>
                <a:cubicBezTo>
                  <a:pt x="169545" y="556895"/>
                  <a:pt x="82550" y="594995"/>
                  <a:pt x="635" y="635635"/>
                </a:cubicBezTo>
                <a:lnTo>
                  <a:pt x="635" y="639445"/>
                </a:lnTo>
                <a:cubicBezTo>
                  <a:pt x="82550" y="598805"/>
                  <a:pt x="170180" y="560070"/>
                  <a:pt x="264160" y="523875"/>
                </a:cubicBezTo>
                <a:cubicBezTo>
                  <a:pt x="505460" y="432435"/>
                  <a:pt x="697230" y="308610"/>
                  <a:pt x="835660" y="156845"/>
                </a:cubicBezTo>
                <a:close/>
                <a:moveTo>
                  <a:pt x="326390" y="443865"/>
                </a:moveTo>
                <a:cubicBezTo>
                  <a:pt x="551815" y="333375"/>
                  <a:pt x="724535" y="191770"/>
                  <a:pt x="839470" y="635"/>
                </a:cubicBezTo>
                <a:lnTo>
                  <a:pt x="835025" y="635"/>
                </a:lnTo>
                <a:cubicBezTo>
                  <a:pt x="808355" y="45085"/>
                  <a:pt x="778510" y="86995"/>
                  <a:pt x="744220" y="127635"/>
                </a:cubicBezTo>
                <a:cubicBezTo>
                  <a:pt x="491490" y="415290"/>
                  <a:pt x="236855" y="465455"/>
                  <a:pt x="1270" y="586740"/>
                </a:cubicBezTo>
                <a:lnTo>
                  <a:pt x="1270" y="591185"/>
                </a:lnTo>
                <a:cubicBezTo>
                  <a:pt x="9525" y="586740"/>
                  <a:pt x="17780" y="581660"/>
                  <a:pt x="19050" y="582295"/>
                </a:cubicBezTo>
                <a:cubicBezTo>
                  <a:pt x="111125" y="534035"/>
                  <a:pt x="217805" y="495300"/>
                  <a:pt x="326390" y="443865"/>
                </a:cubicBezTo>
                <a:close/>
                <a:moveTo>
                  <a:pt x="720090" y="9525"/>
                </a:moveTo>
                <a:cubicBezTo>
                  <a:pt x="721995" y="6350"/>
                  <a:pt x="723900" y="3175"/>
                  <a:pt x="725805" y="0"/>
                </a:cubicBezTo>
                <a:lnTo>
                  <a:pt x="721360" y="0"/>
                </a:lnTo>
                <a:cubicBezTo>
                  <a:pt x="720090" y="2540"/>
                  <a:pt x="718820" y="5715"/>
                  <a:pt x="717550" y="6985"/>
                </a:cubicBezTo>
                <a:cubicBezTo>
                  <a:pt x="591185" y="213360"/>
                  <a:pt x="411480" y="346710"/>
                  <a:pt x="162560" y="458470"/>
                </a:cubicBezTo>
                <a:cubicBezTo>
                  <a:pt x="106680" y="483235"/>
                  <a:pt x="52705" y="508635"/>
                  <a:pt x="1905" y="534035"/>
                </a:cubicBezTo>
                <a:lnTo>
                  <a:pt x="1905" y="537845"/>
                </a:lnTo>
                <a:cubicBezTo>
                  <a:pt x="81280" y="497205"/>
                  <a:pt x="170180" y="461645"/>
                  <a:pt x="262890" y="414655"/>
                </a:cubicBezTo>
                <a:cubicBezTo>
                  <a:pt x="465455" y="309880"/>
                  <a:pt x="616585" y="180340"/>
                  <a:pt x="720090" y="9525"/>
                </a:cubicBezTo>
                <a:close/>
                <a:moveTo>
                  <a:pt x="614680" y="0"/>
                </a:moveTo>
                <a:lnTo>
                  <a:pt x="606425" y="0"/>
                </a:lnTo>
                <a:cubicBezTo>
                  <a:pt x="495935" y="188595"/>
                  <a:pt x="339090" y="314960"/>
                  <a:pt x="109220" y="426085"/>
                </a:cubicBezTo>
                <a:cubicBezTo>
                  <a:pt x="73025" y="443230"/>
                  <a:pt x="36195" y="461645"/>
                  <a:pt x="1905" y="478790"/>
                </a:cubicBezTo>
                <a:lnTo>
                  <a:pt x="1905" y="486410"/>
                </a:lnTo>
                <a:cubicBezTo>
                  <a:pt x="278765" y="358775"/>
                  <a:pt x="479425" y="235585"/>
                  <a:pt x="614680" y="0"/>
                </a:cubicBezTo>
                <a:close/>
                <a:moveTo>
                  <a:pt x="1824355" y="0"/>
                </a:moveTo>
                <a:lnTo>
                  <a:pt x="1823720" y="0"/>
                </a:lnTo>
                <a:cubicBezTo>
                  <a:pt x="1558290" y="338455"/>
                  <a:pt x="1213485" y="559435"/>
                  <a:pt x="800100" y="716915"/>
                </a:cubicBezTo>
                <a:cubicBezTo>
                  <a:pt x="541020" y="807720"/>
                  <a:pt x="360045" y="868680"/>
                  <a:pt x="172720" y="972820"/>
                </a:cubicBezTo>
                <a:cubicBezTo>
                  <a:pt x="111760" y="1006475"/>
                  <a:pt x="54610" y="1041400"/>
                  <a:pt x="1270" y="1077595"/>
                </a:cubicBezTo>
                <a:lnTo>
                  <a:pt x="1270" y="1082675"/>
                </a:lnTo>
                <a:cubicBezTo>
                  <a:pt x="373380" y="829945"/>
                  <a:pt x="685800" y="782320"/>
                  <a:pt x="965200" y="653415"/>
                </a:cubicBezTo>
                <a:cubicBezTo>
                  <a:pt x="1291590" y="508635"/>
                  <a:pt x="1622425" y="281940"/>
                  <a:pt x="1824355" y="0"/>
                </a:cubicBezTo>
                <a:close/>
                <a:moveTo>
                  <a:pt x="3088005" y="1196975"/>
                </a:moveTo>
                <a:cubicBezTo>
                  <a:pt x="2928620" y="1364615"/>
                  <a:pt x="2754630" y="1668780"/>
                  <a:pt x="2648585" y="1948180"/>
                </a:cubicBezTo>
                <a:lnTo>
                  <a:pt x="2651760" y="1948180"/>
                </a:lnTo>
                <a:cubicBezTo>
                  <a:pt x="2654935" y="1939925"/>
                  <a:pt x="2657475" y="1929130"/>
                  <a:pt x="2660015" y="1926590"/>
                </a:cubicBezTo>
                <a:cubicBezTo>
                  <a:pt x="2783205" y="1628140"/>
                  <a:pt x="2933700" y="1364615"/>
                  <a:pt x="3105785" y="1182370"/>
                </a:cubicBezTo>
                <a:cubicBezTo>
                  <a:pt x="3237865" y="1030605"/>
                  <a:pt x="3337560" y="915035"/>
                  <a:pt x="3463925" y="823595"/>
                </a:cubicBezTo>
                <a:lnTo>
                  <a:pt x="3463925" y="821055"/>
                </a:lnTo>
                <a:cubicBezTo>
                  <a:pt x="3336290" y="901065"/>
                  <a:pt x="3204210" y="1067435"/>
                  <a:pt x="3088005" y="1196975"/>
                </a:cubicBezTo>
                <a:close/>
                <a:moveTo>
                  <a:pt x="2788920" y="1948180"/>
                </a:moveTo>
                <a:lnTo>
                  <a:pt x="2792095" y="1948180"/>
                </a:lnTo>
                <a:cubicBezTo>
                  <a:pt x="2791460" y="1941195"/>
                  <a:pt x="2790825" y="1932940"/>
                  <a:pt x="2791460" y="1931670"/>
                </a:cubicBezTo>
                <a:cubicBezTo>
                  <a:pt x="2795905" y="1795780"/>
                  <a:pt x="2912110" y="1588135"/>
                  <a:pt x="3005455" y="1474470"/>
                </a:cubicBezTo>
                <a:cubicBezTo>
                  <a:pt x="3061970" y="1401445"/>
                  <a:pt x="3124835" y="1350645"/>
                  <a:pt x="3197860" y="1282700"/>
                </a:cubicBezTo>
                <a:cubicBezTo>
                  <a:pt x="3282315" y="1203960"/>
                  <a:pt x="3376930" y="1101090"/>
                  <a:pt x="3463925" y="1029970"/>
                </a:cubicBezTo>
                <a:lnTo>
                  <a:pt x="3463925" y="1025525"/>
                </a:lnTo>
                <a:cubicBezTo>
                  <a:pt x="3352165" y="1114425"/>
                  <a:pt x="3239135" y="1247775"/>
                  <a:pt x="3118485" y="1350010"/>
                </a:cubicBezTo>
                <a:cubicBezTo>
                  <a:pt x="2976245" y="1468755"/>
                  <a:pt x="2780665" y="1771650"/>
                  <a:pt x="2788920" y="1948180"/>
                </a:cubicBezTo>
                <a:close/>
                <a:moveTo>
                  <a:pt x="2927350" y="1948180"/>
                </a:moveTo>
                <a:lnTo>
                  <a:pt x="2930525" y="1948180"/>
                </a:lnTo>
                <a:cubicBezTo>
                  <a:pt x="2929890" y="1945640"/>
                  <a:pt x="2929890" y="1943100"/>
                  <a:pt x="2929890" y="1942465"/>
                </a:cubicBezTo>
                <a:cubicBezTo>
                  <a:pt x="2922270" y="1795780"/>
                  <a:pt x="3029585" y="1597025"/>
                  <a:pt x="3142615" y="1498600"/>
                </a:cubicBezTo>
                <a:cubicBezTo>
                  <a:pt x="3179445" y="1463675"/>
                  <a:pt x="3228975" y="1437640"/>
                  <a:pt x="3282315" y="1398905"/>
                </a:cubicBezTo>
                <a:cubicBezTo>
                  <a:pt x="3355975" y="1344295"/>
                  <a:pt x="3408045" y="1299845"/>
                  <a:pt x="3463925" y="1249045"/>
                </a:cubicBezTo>
                <a:lnTo>
                  <a:pt x="3463925" y="1244600"/>
                </a:lnTo>
                <a:cubicBezTo>
                  <a:pt x="3388360" y="1311275"/>
                  <a:pt x="3317875" y="1376045"/>
                  <a:pt x="3207385" y="1445260"/>
                </a:cubicBezTo>
                <a:cubicBezTo>
                  <a:pt x="3057525" y="1534795"/>
                  <a:pt x="2915285" y="1775460"/>
                  <a:pt x="2927350" y="1948180"/>
                </a:cubicBezTo>
                <a:close/>
                <a:moveTo>
                  <a:pt x="3366135" y="1639570"/>
                </a:moveTo>
                <a:cubicBezTo>
                  <a:pt x="3312795" y="1656715"/>
                  <a:pt x="3267710" y="1693545"/>
                  <a:pt x="3234055" y="1746885"/>
                </a:cubicBezTo>
                <a:cubicBezTo>
                  <a:pt x="3197225" y="1805940"/>
                  <a:pt x="3180715" y="1878965"/>
                  <a:pt x="3187700" y="1947545"/>
                </a:cubicBezTo>
                <a:lnTo>
                  <a:pt x="3194685" y="1947545"/>
                </a:lnTo>
                <a:cubicBezTo>
                  <a:pt x="3194050" y="1945640"/>
                  <a:pt x="3194050" y="1944370"/>
                  <a:pt x="3194685" y="1942465"/>
                </a:cubicBezTo>
                <a:cubicBezTo>
                  <a:pt x="3183255" y="1792605"/>
                  <a:pt x="3274060" y="1646555"/>
                  <a:pt x="3428365" y="1633220"/>
                </a:cubicBezTo>
                <a:cubicBezTo>
                  <a:pt x="3437890" y="1630680"/>
                  <a:pt x="3451860" y="1628140"/>
                  <a:pt x="3463925" y="1625600"/>
                </a:cubicBezTo>
                <a:lnTo>
                  <a:pt x="3463925" y="1617980"/>
                </a:lnTo>
                <a:cubicBezTo>
                  <a:pt x="3458845" y="1619885"/>
                  <a:pt x="3453765" y="1621155"/>
                  <a:pt x="3449320" y="1621790"/>
                </a:cubicBezTo>
                <a:cubicBezTo>
                  <a:pt x="3422015" y="1629410"/>
                  <a:pt x="3390900" y="1631315"/>
                  <a:pt x="3366135" y="1639570"/>
                </a:cubicBezTo>
                <a:close/>
                <a:moveTo>
                  <a:pt x="3108960" y="1724660"/>
                </a:moveTo>
                <a:cubicBezTo>
                  <a:pt x="3070860" y="1798320"/>
                  <a:pt x="3053715" y="1880235"/>
                  <a:pt x="3060700" y="1948180"/>
                </a:cubicBezTo>
                <a:lnTo>
                  <a:pt x="3064510" y="1948180"/>
                </a:lnTo>
                <a:cubicBezTo>
                  <a:pt x="3057525" y="1880870"/>
                  <a:pt x="3075305" y="1800225"/>
                  <a:pt x="3112770" y="1726565"/>
                </a:cubicBezTo>
                <a:cubicBezTo>
                  <a:pt x="3158490" y="1637665"/>
                  <a:pt x="3225800" y="1572260"/>
                  <a:pt x="3302635" y="1542415"/>
                </a:cubicBezTo>
                <a:cubicBezTo>
                  <a:pt x="3368040" y="1517015"/>
                  <a:pt x="3420745" y="1488440"/>
                  <a:pt x="3464560" y="1459865"/>
                </a:cubicBezTo>
                <a:lnTo>
                  <a:pt x="3464560" y="1455420"/>
                </a:lnTo>
                <a:cubicBezTo>
                  <a:pt x="3420110" y="1484630"/>
                  <a:pt x="3368040" y="1513840"/>
                  <a:pt x="3301365" y="1539240"/>
                </a:cubicBezTo>
                <a:cubicBezTo>
                  <a:pt x="3223260" y="1568450"/>
                  <a:pt x="3155315" y="1634490"/>
                  <a:pt x="3108960" y="1724660"/>
                </a:cubicBezTo>
                <a:close/>
                <a:moveTo>
                  <a:pt x="2957195" y="1163320"/>
                </a:moveTo>
                <a:cubicBezTo>
                  <a:pt x="2832735" y="1340485"/>
                  <a:pt x="2649220" y="1667510"/>
                  <a:pt x="2526030" y="1929130"/>
                </a:cubicBezTo>
                <a:cubicBezTo>
                  <a:pt x="2523490" y="1935480"/>
                  <a:pt x="2520315" y="1941830"/>
                  <a:pt x="2517140" y="1947545"/>
                </a:cubicBezTo>
                <a:lnTo>
                  <a:pt x="2526030" y="1947545"/>
                </a:lnTo>
                <a:cubicBezTo>
                  <a:pt x="2530475" y="1937385"/>
                  <a:pt x="2534920" y="1924685"/>
                  <a:pt x="2536825" y="1923415"/>
                </a:cubicBezTo>
                <a:cubicBezTo>
                  <a:pt x="2764155" y="1449070"/>
                  <a:pt x="3070860" y="933450"/>
                  <a:pt x="3388995" y="680720"/>
                </a:cubicBezTo>
                <a:cubicBezTo>
                  <a:pt x="3416300" y="657860"/>
                  <a:pt x="3444875" y="642620"/>
                  <a:pt x="3463925" y="631825"/>
                </a:cubicBezTo>
                <a:lnTo>
                  <a:pt x="3463925" y="623570"/>
                </a:lnTo>
                <a:cubicBezTo>
                  <a:pt x="3300730" y="704850"/>
                  <a:pt x="3092450" y="969645"/>
                  <a:pt x="2957195" y="1163320"/>
                </a:cubicBezTo>
                <a:close/>
                <a:moveTo>
                  <a:pt x="3096895" y="352425"/>
                </a:moveTo>
                <a:cubicBezTo>
                  <a:pt x="2853055" y="626110"/>
                  <a:pt x="2787015" y="839470"/>
                  <a:pt x="2697480" y="1031875"/>
                </a:cubicBezTo>
                <a:cubicBezTo>
                  <a:pt x="2568575" y="1305560"/>
                  <a:pt x="2349500" y="1660525"/>
                  <a:pt x="2146935" y="1920240"/>
                </a:cubicBezTo>
                <a:cubicBezTo>
                  <a:pt x="2139950" y="1930400"/>
                  <a:pt x="2131060" y="1939925"/>
                  <a:pt x="2124710" y="1948180"/>
                </a:cubicBezTo>
                <a:lnTo>
                  <a:pt x="2129790" y="1948180"/>
                </a:lnTo>
                <a:cubicBezTo>
                  <a:pt x="2142490" y="1931670"/>
                  <a:pt x="2155825" y="1915795"/>
                  <a:pt x="2169795" y="1897380"/>
                </a:cubicBezTo>
                <a:cubicBezTo>
                  <a:pt x="2678430" y="1212850"/>
                  <a:pt x="2744470" y="896620"/>
                  <a:pt x="2846705" y="717550"/>
                </a:cubicBezTo>
                <a:cubicBezTo>
                  <a:pt x="2979420" y="465455"/>
                  <a:pt x="3227070" y="173990"/>
                  <a:pt x="3462020" y="72390"/>
                </a:cubicBezTo>
                <a:cubicBezTo>
                  <a:pt x="3462655" y="71755"/>
                  <a:pt x="3463925" y="71755"/>
                  <a:pt x="3464560" y="71120"/>
                </a:cubicBezTo>
                <a:lnTo>
                  <a:pt x="3464560" y="67310"/>
                </a:lnTo>
                <a:cubicBezTo>
                  <a:pt x="3343910" y="115570"/>
                  <a:pt x="3217545" y="220980"/>
                  <a:pt x="3096895" y="352425"/>
                </a:cubicBezTo>
                <a:close/>
                <a:moveTo>
                  <a:pt x="3154045" y="492760"/>
                </a:moveTo>
                <a:cubicBezTo>
                  <a:pt x="2945130" y="717550"/>
                  <a:pt x="2852420" y="927735"/>
                  <a:pt x="2761615" y="1107440"/>
                </a:cubicBezTo>
                <a:cubicBezTo>
                  <a:pt x="2675890" y="1272540"/>
                  <a:pt x="2565400" y="1466850"/>
                  <a:pt x="2443480" y="1664335"/>
                </a:cubicBezTo>
                <a:cubicBezTo>
                  <a:pt x="2386330" y="1757045"/>
                  <a:pt x="2289175" y="1906905"/>
                  <a:pt x="2264410" y="1947545"/>
                </a:cubicBezTo>
                <a:lnTo>
                  <a:pt x="2266315" y="1947545"/>
                </a:lnTo>
                <a:cubicBezTo>
                  <a:pt x="2273300" y="1937385"/>
                  <a:pt x="2286000" y="1919605"/>
                  <a:pt x="2304415" y="1891665"/>
                </a:cubicBezTo>
                <a:cubicBezTo>
                  <a:pt x="2659380" y="1341755"/>
                  <a:pt x="2726055" y="1172845"/>
                  <a:pt x="2903220" y="841375"/>
                </a:cubicBezTo>
                <a:cubicBezTo>
                  <a:pt x="3028950" y="622300"/>
                  <a:pt x="3248025" y="353695"/>
                  <a:pt x="3463925" y="255905"/>
                </a:cubicBezTo>
                <a:lnTo>
                  <a:pt x="3463925" y="251460"/>
                </a:lnTo>
                <a:cubicBezTo>
                  <a:pt x="3370580" y="291465"/>
                  <a:pt x="3260725" y="379095"/>
                  <a:pt x="3154045" y="492760"/>
                </a:cubicBezTo>
                <a:close/>
                <a:moveTo>
                  <a:pt x="1587500" y="566420"/>
                </a:moveTo>
                <a:cubicBezTo>
                  <a:pt x="1809115" y="405765"/>
                  <a:pt x="2021840" y="212725"/>
                  <a:pt x="2200910" y="0"/>
                </a:cubicBezTo>
                <a:lnTo>
                  <a:pt x="2197100" y="0"/>
                </a:lnTo>
                <a:cubicBezTo>
                  <a:pt x="2165350" y="36830"/>
                  <a:pt x="2131060" y="74930"/>
                  <a:pt x="2097405" y="110490"/>
                </a:cubicBezTo>
                <a:cubicBezTo>
                  <a:pt x="1774825" y="456565"/>
                  <a:pt x="1522730" y="598805"/>
                  <a:pt x="1330960" y="742315"/>
                </a:cubicBezTo>
                <a:cubicBezTo>
                  <a:pt x="871855" y="1095375"/>
                  <a:pt x="603250" y="1541780"/>
                  <a:pt x="367030" y="1946275"/>
                </a:cubicBezTo>
                <a:cubicBezTo>
                  <a:pt x="366395" y="1946910"/>
                  <a:pt x="366395" y="1946910"/>
                  <a:pt x="366395" y="1947545"/>
                </a:cubicBezTo>
                <a:lnTo>
                  <a:pt x="370840" y="1947545"/>
                </a:lnTo>
                <a:cubicBezTo>
                  <a:pt x="499745" y="1732915"/>
                  <a:pt x="612140" y="1528445"/>
                  <a:pt x="814705" y="1266825"/>
                </a:cubicBezTo>
                <a:cubicBezTo>
                  <a:pt x="1090930" y="917575"/>
                  <a:pt x="1295400" y="764540"/>
                  <a:pt x="1587500" y="566420"/>
                </a:cubicBezTo>
                <a:close/>
                <a:moveTo>
                  <a:pt x="2889885" y="1072515"/>
                </a:moveTo>
                <a:cubicBezTo>
                  <a:pt x="2639695" y="1511300"/>
                  <a:pt x="2481580" y="1783080"/>
                  <a:pt x="2393950" y="1948180"/>
                </a:cubicBezTo>
                <a:lnTo>
                  <a:pt x="2394585" y="1948180"/>
                </a:lnTo>
                <a:cubicBezTo>
                  <a:pt x="2541905" y="1699895"/>
                  <a:pt x="2745105" y="1321435"/>
                  <a:pt x="2943225" y="989965"/>
                </a:cubicBezTo>
                <a:cubicBezTo>
                  <a:pt x="3081020" y="769620"/>
                  <a:pt x="3275965" y="533400"/>
                  <a:pt x="3463290" y="441325"/>
                </a:cubicBezTo>
                <a:lnTo>
                  <a:pt x="3463290" y="437515"/>
                </a:lnTo>
                <a:cubicBezTo>
                  <a:pt x="3238500" y="549275"/>
                  <a:pt x="3023870" y="840105"/>
                  <a:pt x="2889885" y="1072515"/>
                </a:cubicBezTo>
                <a:close/>
                <a:moveTo>
                  <a:pt x="3344545" y="1809750"/>
                </a:moveTo>
                <a:cubicBezTo>
                  <a:pt x="3320415" y="1849120"/>
                  <a:pt x="3310255" y="1899285"/>
                  <a:pt x="3314065" y="1948180"/>
                </a:cubicBezTo>
                <a:lnTo>
                  <a:pt x="3317875" y="1948180"/>
                </a:lnTo>
                <a:cubicBezTo>
                  <a:pt x="3315335" y="1888490"/>
                  <a:pt x="3327400" y="1826895"/>
                  <a:pt x="3370580" y="1781810"/>
                </a:cubicBezTo>
                <a:cubicBezTo>
                  <a:pt x="3400425" y="1750695"/>
                  <a:pt x="3429000" y="1741170"/>
                  <a:pt x="3463925" y="1734820"/>
                </a:cubicBezTo>
                <a:lnTo>
                  <a:pt x="3463925" y="1730375"/>
                </a:lnTo>
                <a:cubicBezTo>
                  <a:pt x="3416300" y="1734820"/>
                  <a:pt x="3370580" y="1767205"/>
                  <a:pt x="3344545" y="1809750"/>
                </a:cubicBezTo>
                <a:close/>
                <a:moveTo>
                  <a:pt x="1918335" y="593725"/>
                </a:moveTo>
                <a:cubicBezTo>
                  <a:pt x="2093595" y="385445"/>
                  <a:pt x="2266315" y="187325"/>
                  <a:pt x="2413635" y="635"/>
                </a:cubicBezTo>
                <a:lnTo>
                  <a:pt x="2413000" y="635"/>
                </a:lnTo>
                <a:cubicBezTo>
                  <a:pt x="2279650" y="154305"/>
                  <a:pt x="2158365" y="308610"/>
                  <a:pt x="2013585" y="476885"/>
                </a:cubicBezTo>
                <a:cubicBezTo>
                  <a:pt x="1482090" y="1087120"/>
                  <a:pt x="1226820" y="1534160"/>
                  <a:pt x="890270" y="1918335"/>
                </a:cubicBezTo>
                <a:cubicBezTo>
                  <a:pt x="880745" y="1929130"/>
                  <a:pt x="871220" y="1938655"/>
                  <a:pt x="862330" y="1948180"/>
                </a:cubicBezTo>
                <a:lnTo>
                  <a:pt x="865505" y="1948180"/>
                </a:lnTo>
                <a:cubicBezTo>
                  <a:pt x="971550" y="1844040"/>
                  <a:pt x="1089025" y="1679575"/>
                  <a:pt x="1228090" y="1493520"/>
                </a:cubicBezTo>
                <a:cubicBezTo>
                  <a:pt x="1471930" y="1160780"/>
                  <a:pt x="1658620" y="897890"/>
                  <a:pt x="1918335" y="593725"/>
                </a:cubicBezTo>
                <a:close/>
                <a:moveTo>
                  <a:pt x="2390775" y="130175"/>
                </a:moveTo>
                <a:cubicBezTo>
                  <a:pt x="2425065" y="85725"/>
                  <a:pt x="2458720" y="42545"/>
                  <a:pt x="2492375" y="0"/>
                </a:cubicBezTo>
                <a:lnTo>
                  <a:pt x="2482850" y="0"/>
                </a:lnTo>
                <a:cubicBezTo>
                  <a:pt x="2456180" y="33020"/>
                  <a:pt x="2430780" y="66040"/>
                  <a:pt x="2403475" y="100330"/>
                </a:cubicBezTo>
                <a:cubicBezTo>
                  <a:pt x="1929765" y="710565"/>
                  <a:pt x="1456055" y="1543685"/>
                  <a:pt x="1013460" y="1947545"/>
                </a:cubicBezTo>
                <a:lnTo>
                  <a:pt x="1024890" y="1947545"/>
                </a:lnTo>
                <a:cubicBezTo>
                  <a:pt x="1036320" y="1937385"/>
                  <a:pt x="1048385" y="1926590"/>
                  <a:pt x="1056640" y="1918335"/>
                </a:cubicBezTo>
                <a:cubicBezTo>
                  <a:pt x="1141730" y="1837055"/>
                  <a:pt x="1238885" y="1726565"/>
                  <a:pt x="1355725" y="1577975"/>
                </a:cubicBezTo>
                <a:cubicBezTo>
                  <a:pt x="1684655" y="1166495"/>
                  <a:pt x="2040255" y="586740"/>
                  <a:pt x="2390775" y="130175"/>
                </a:cubicBezTo>
                <a:close/>
                <a:moveTo>
                  <a:pt x="1713230" y="553720"/>
                </a:moveTo>
                <a:cubicBezTo>
                  <a:pt x="1933575" y="368935"/>
                  <a:pt x="2124075" y="174625"/>
                  <a:pt x="2271395" y="0"/>
                </a:cubicBezTo>
                <a:lnTo>
                  <a:pt x="2267585" y="0"/>
                </a:lnTo>
                <a:cubicBezTo>
                  <a:pt x="2235835" y="36830"/>
                  <a:pt x="2204720" y="72390"/>
                  <a:pt x="2170430" y="109855"/>
                </a:cubicBezTo>
                <a:cubicBezTo>
                  <a:pt x="1931670" y="377825"/>
                  <a:pt x="1687195" y="568960"/>
                  <a:pt x="1501140" y="724535"/>
                </a:cubicBezTo>
                <a:cubicBezTo>
                  <a:pt x="1052195" y="1121410"/>
                  <a:pt x="797560" y="1562735"/>
                  <a:pt x="535305" y="1948180"/>
                </a:cubicBezTo>
                <a:lnTo>
                  <a:pt x="539750" y="1948180"/>
                </a:lnTo>
                <a:cubicBezTo>
                  <a:pt x="705485" y="1709420"/>
                  <a:pt x="839470" y="1477645"/>
                  <a:pt x="1054735" y="1206500"/>
                </a:cubicBezTo>
                <a:cubicBezTo>
                  <a:pt x="1270000" y="933450"/>
                  <a:pt x="1457960" y="754380"/>
                  <a:pt x="1713230" y="553720"/>
                </a:cubicBezTo>
                <a:close/>
                <a:moveTo>
                  <a:pt x="1553845" y="1565275"/>
                </a:moveTo>
                <a:cubicBezTo>
                  <a:pt x="2159000" y="810895"/>
                  <a:pt x="2157095" y="547370"/>
                  <a:pt x="2564765" y="0"/>
                </a:cubicBezTo>
                <a:lnTo>
                  <a:pt x="2561590" y="0"/>
                </a:lnTo>
                <a:cubicBezTo>
                  <a:pt x="2540000" y="28575"/>
                  <a:pt x="2519045" y="57785"/>
                  <a:pt x="2496820" y="88900"/>
                </a:cubicBezTo>
                <a:cubicBezTo>
                  <a:pt x="2425065" y="189865"/>
                  <a:pt x="2351405" y="302895"/>
                  <a:pt x="2280285" y="427990"/>
                </a:cubicBezTo>
                <a:cubicBezTo>
                  <a:pt x="2200910" y="569595"/>
                  <a:pt x="2139315" y="695960"/>
                  <a:pt x="2061845" y="824865"/>
                </a:cubicBezTo>
                <a:cubicBezTo>
                  <a:pt x="1826895" y="1224915"/>
                  <a:pt x="1471295" y="1720850"/>
                  <a:pt x="1167130" y="1947545"/>
                </a:cubicBezTo>
                <a:lnTo>
                  <a:pt x="1174115" y="1947545"/>
                </a:lnTo>
                <a:cubicBezTo>
                  <a:pt x="1283335" y="1866265"/>
                  <a:pt x="1411605" y="1737360"/>
                  <a:pt x="1553845" y="1565275"/>
                </a:cubicBezTo>
                <a:close/>
                <a:moveTo>
                  <a:pt x="1771015" y="610235"/>
                </a:moveTo>
                <a:cubicBezTo>
                  <a:pt x="1985010" y="403225"/>
                  <a:pt x="2192020" y="186055"/>
                  <a:pt x="2341245" y="0"/>
                </a:cubicBezTo>
                <a:lnTo>
                  <a:pt x="2340610" y="0"/>
                </a:lnTo>
                <a:cubicBezTo>
                  <a:pt x="2231390" y="123825"/>
                  <a:pt x="2112645" y="262255"/>
                  <a:pt x="1979295" y="398145"/>
                </a:cubicBezTo>
                <a:cubicBezTo>
                  <a:pt x="1917065" y="462280"/>
                  <a:pt x="1852930" y="527050"/>
                  <a:pt x="1785620" y="591185"/>
                </a:cubicBezTo>
                <a:cubicBezTo>
                  <a:pt x="1305560" y="1047750"/>
                  <a:pt x="1061720" y="1476375"/>
                  <a:pt x="718185" y="1926590"/>
                </a:cubicBezTo>
                <a:cubicBezTo>
                  <a:pt x="710565" y="1935480"/>
                  <a:pt x="704850" y="1942465"/>
                  <a:pt x="701040" y="1947545"/>
                </a:cubicBezTo>
                <a:lnTo>
                  <a:pt x="706120" y="1947545"/>
                </a:lnTo>
                <a:cubicBezTo>
                  <a:pt x="709930" y="1943100"/>
                  <a:pt x="715010" y="1936750"/>
                  <a:pt x="720725" y="1929765"/>
                </a:cubicBezTo>
                <a:cubicBezTo>
                  <a:pt x="1051560" y="1493520"/>
                  <a:pt x="1320165" y="1039495"/>
                  <a:pt x="1771015" y="610235"/>
                </a:cubicBezTo>
                <a:close/>
                <a:moveTo>
                  <a:pt x="1946275" y="1548765"/>
                </a:moveTo>
                <a:cubicBezTo>
                  <a:pt x="2112010" y="1367790"/>
                  <a:pt x="2251075" y="1163320"/>
                  <a:pt x="2352675" y="953135"/>
                </a:cubicBezTo>
                <a:cubicBezTo>
                  <a:pt x="2557145" y="525780"/>
                  <a:pt x="2478405" y="405130"/>
                  <a:pt x="2726690" y="0"/>
                </a:cubicBezTo>
                <a:lnTo>
                  <a:pt x="2722245" y="0"/>
                </a:lnTo>
                <a:cubicBezTo>
                  <a:pt x="2719705" y="4445"/>
                  <a:pt x="2717800" y="8890"/>
                  <a:pt x="2715895" y="10795"/>
                </a:cubicBezTo>
                <a:cubicBezTo>
                  <a:pt x="2642235" y="131445"/>
                  <a:pt x="2585085" y="255270"/>
                  <a:pt x="2542540" y="385445"/>
                </a:cubicBezTo>
                <a:cubicBezTo>
                  <a:pt x="2492375" y="553720"/>
                  <a:pt x="2461260" y="708660"/>
                  <a:pt x="2388235" y="866775"/>
                </a:cubicBezTo>
                <a:cubicBezTo>
                  <a:pt x="2208530" y="1291590"/>
                  <a:pt x="1810385" y="1767205"/>
                  <a:pt x="1436370" y="1947545"/>
                </a:cubicBezTo>
                <a:lnTo>
                  <a:pt x="1442085" y="1947545"/>
                </a:lnTo>
                <a:cubicBezTo>
                  <a:pt x="1591945" y="1885315"/>
                  <a:pt x="1803400" y="1705610"/>
                  <a:pt x="1946275" y="1548765"/>
                </a:cubicBezTo>
                <a:close/>
                <a:moveTo>
                  <a:pt x="2035175" y="1589405"/>
                </a:moveTo>
                <a:cubicBezTo>
                  <a:pt x="2248535" y="1341755"/>
                  <a:pt x="2435225" y="1036320"/>
                  <a:pt x="2538095" y="727075"/>
                </a:cubicBezTo>
                <a:cubicBezTo>
                  <a:pt x="2624455" y="421640"/>
                  <a:pt x="2696210" y="242570"/>
                  <a:pt x="2877820" y="635"/>
                </a:cubicBezTo>
                <a:lnTo>
                  <a:pt x="2874010" y="635"/>
                </a:lnTo>
                <a:cubicBezTo>
                  <a:pt x="2873375" y="1270"/>
                  <a:pt x="2872740" y="2540"/>
                  <a:pt x="2872105" y="3175"/>
                </a:cubicBezTo>
                <a:cubicBezTo>
                  <a:pt x="2820035" y="72390"/>
                  <a:pt x="2773045" y="143510"/>
                  <a:pt x="2729865" y="219710"/>
                </a:cubicBezTo>
                <a:cubicBezTo>
                  <a:pt x="2573655" y="495300"/>
                  <a:pt x="2569210" y="683260"/>
                  <a:pt x="2463165" y="913130"/>
                </a:cubicBezTo>
                <a:cubicBezTo>
                  <a:pt x="2293620" y="1302385"/>
                  <a:pt x="1960880" y="1734820"/>
                  <a:pt x="1637030" y="1948815"/>
                </a:cubicBezTo>
                <a:lnTo>
                  <a:pt x="1644015" y="1948815"/>
                </a:lnTo>
                <a:cubicBezTo>
                  <a:pt x="1788160" y="1851025"/>
                  <a:pt x="1904365" y="1739265"/>
                  <a:pt x="2035175" y="1589405"/>
                </a:cubicBezTo>
                <a:close/>
                <a:moveTo>
                  <a:pt x="2419985" y="1200785"/>
                </a:moveTo>
                <a:cubicBezTo>
                  <a:pt x="2515870" y="1032510"/>
                  <a:pt x="2588895" y="866775"/>
                  <a:pt x="2637790" y="708660"/>
                </a:cubicBezTo>
                <a:cubicBezTo>
                  <a:pt x="2738755" y="379095"/>
                  <a:pt x="2922270" y="140970"/>
                  <a:pt x="3056890" y="635"/>
                </a:cubicBezTo>
                <a:lnTo>
                  <a:pt x="3046730" y="635"/>
                </a:lnTo>
                <a:cubicBezTo>
                  <a:pt x="2911475" y="142875"/>
                  <a:pt x="2731135" y="379730"/>
                  <a:pt x="2630805" y="706755"/>
                </a:cubicBezTo>
                <a:cubicBezTo>
                  <a:pt x="2582545" y="864870"/>
                  <a:pt x="2509520" y="1029970"/>
                  <a:pt x="2413635" y="1197610"/>
                </a:cubicBezTo>
                <a:cubicBezTo>
                  <a:pt x="2329815" y="1344930"/>
                  <a:pt x="2228215" y="1493520"/>
                  <a:pt x="2120265" y="1627505"/>
                </a:cubicBezTo>
                <a:cubicBezTo>
                  <a:pt x="2014220" y="1758950"/>
                  <a:pt x="1906270" y="1870075"/>
                  <a:pt x="1812290" y="1948180"/>
                </a:cubicBezTo>
                <a:lnTo>
                  <a:pt x="1823720" y="1948180"/>
                </a:lnTo>
                <a:cubicBezTo>
                  <a:pt x="1825625" y="1946275"/>
                  <a:pt x="1828165" y="1944370"/>
                  <a:pt x="1830070" y="1942465"/>
                </a:cubicBezTo>
                <a:cubicBezTo>
                  <a:pt x="1924050" y="1862455"/>
                  <a:pt x="2026285" y="1755140"/>
                  <a:pt x="2125980" y="1631950"/>
                </a:cubicBezTo>
                <a:cubicBezTo>
                  <a:pt x="2233930" y="1497965"/>
                  <a:pt x="2335530" y="1348740"/>
                  <a:pt x="2419985" y="1200785"/>
                </a:cubicBezTo>
                <a:close/>
                <a:moveTo>
                  <a:pt x="1750060" y="1557020"/>
                </a:moveTo>
                <a:cubicBezTo>
                  <a:pt x="1957070" y="1318895"/>
                  <a:pt x="2148840" y="1025525"/>
                  <a:pt x="2282825" y="730250"/>
                </a:cubicBezTo>
                <a:cubicBezTo>
                  <a:pt x="2320925" y="648335"/>
                  <a:pt x="2350135" y="568325"/>
                  <a:pt x="2382520" y="485140"/>
                </a:cubicBezTo>
                <a:cubicBezTo>
                  <a:pt x="2449195" y="318770"/>
                  <a:pt x="2541270" y="152400"/>
                  <a:pt x="2644775" y="635"/>
                </a:cubicBezTo>
                <a:lnTo>
                  <a:pt x="2640965" y="635"/>
                </a:lnTo>
                <a:cubicBezTo>
                  <a:pt x="2602865" y="55245"/>
                  <a:pt x="2567305" y="112395"/>
                  <a:pt x="2533650" y="169545"/>
                </a:cubicBezTo>
                <a:cubicBezTo>
                  <a:pt x="2390140" y="406400"/>
                  <a:pt x="2330450" y="654050"/>
                  <a:pt x="2199005" y="893445"/>
                </a:cubicBezTo>
                <a:cubicBezTo>
                  <a:pt x="1998345" y="1278890"/>
                  <a:pt x="1640840" y="1744980"/>
                  <a:pt x="1307465" y="1948180"/>
                </a:cubicBezTo>
                <a:lnTo>
                  <a:pt x="1314450" y="1948180"/>
                </a:lnTo>
                <a:cubicBezTo>
                  <a:pt x="1478280" y="1844675"/>
                  <a:pt x="1600835" y="1724660"/>
                  <a:pt x="1750060" y="1557020"/>
                </a:cubicBezTo>
                <a:close/>
                <a:moveTo>
                  <a:pt x="3262630" y="6985"/>
                </a:moveTo>
                <a:cubicBezTo>
                  <a:pt x="3265805" y="4445"/>
                  <a:pt x="3268345" y="2540"/>
                  <a:pt x="3271520" y="0"/>
                </a:cubicBezTo>
                <a:lnTo>
                  <a:pt x="3266440" y="0"/>
                </a:lnTo>
                <a:cubicBezTo>
                  <a:pt x="3082290" y="136525"/>
                  <a:pt x="2915285" y="346710"/>
                  <a:pt x="2804160" y="554355"/>
                </a:cubicBezTo>
                <a:cubicBezTo>
                  <a:pt x="2742565" y="664845"/>
                  <a:pt x="2701290" y="788035"/>
                  <a:pt x="2662555" y="888365"/>
                </a:cubicBezTo>
                <a:cubicBezTo>
                  <a:pt x="2531745" y="1214755"/>
                  <a:pt x="2273935" y="1626870"/>
                  <a:pt x="2009140" y="1913255"/>
                </a:cubicBezTo>
                <a:cubicBezTo>
                  <a:pt x="1997710" y="1925320"/>
                  <a:pt x="1986915" y="1936750"/>
                  <a:pt x="1976120" y="1947545"/>
                </a:cubicBezTo>
                <a:lnTo>
                  <a:pt x="1978660" y="1947545"/>
                </a:lnTo>
                <a:cubicBezTo>
                  <a:pt x="2273935" y="1651000"/>
                  <a:pt x="2576830" y="1150620"/>
                  <a:pt x="2700020" y="798195"/>
                </a:cubicBezTo>
                <a:cubicBezTo>
                  <a:pt x="2805430" y="498475"/>
                  <a:pt x="3008630" y="203200"/>
                  <a:pt x="3262630" y="698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4"/>
          <p:cNvSpPr/>
          <p:nvPr/>
        </p:nvSpPr>
        <p:spPr>
          <a:xfrm>
            <a:off x="4142176" y="-375434"/>
            <a:ext cx="3907649" cy="384281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4"/>
          <p:cNvSpPr txBox="1"/>
          <p:nvPr/>
        </p:nvSpPr>
        <p:spPr>
          <a:xfrm>
            <a:off x="4791200" y="1017481"/>
            <a:ext cx="2609600" cy="863200"/>
          </a:xfrm>
          <a:prstGeom prst="rect">
            <a:avLst/>
          </a:prstGeom>
          <a:noFill/>
          <a:ln>
            <a:noFill/>
          </a:ln>
          <a:effectLst>
            <a:outerShdw dist="38100" dir="5400000" algn="bl" rotWithShape="0">
              <a:schemeClr val="accent1">
                <a:alpha val="25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6400">
                <a:solidFill>
                  <a:schemeClr val="lt2"/>
                </a:solidFill>
                <a:latin typeface="Quantico"/>
                <a:ea typeface="Quantico"/>
                <a:cs typeface="Quantico"/>
                <a:sym typeface="Quantico"/>
              </a:rPr>
              <a:t>“</a:t>
            </a:r>
            <a:endParaRPr sz="6400">
              <a:solidFill>
                <a:schemeClr val="lt2"/>
              </a:solidFill>
              <a:latin typeface="Quantico"/>
              <a:ea typeface="Quantico"/>
              <a:cs typeface="Quantico"/>
              <a:sym typeface="Quantico"/>
            </a:endParaRPr>
          </a:p>
        </p:txBody>
      </p:sp>
      <p:sp>
        <p:nvSpPr>
          <p:cNvPr id="26" name="Google Shape;26;p4"/>
          <p:cNvSpPr/>
          <p:nvPr/>
        </p:nvSpPr>
        <p:spPr>
          <a:xfrm rot="5400000">
            <a:off x="5653025" y="916283"/>
            <a:ext cx="889200" cy="889200"/>
          </a:xfrm>
          <a:prstGeom prst="rect">
            <a:avLst/>
          </a:prstGeom>
          <a:noFill/>
          <a:ln w="9525" cap="flat" cmpd="sng">
            <a:solidFill>
              <a:schemeClr val="lt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7" name="Google Shape;27;p4"/>
          <p:cNvCxnSpPr>
            <a:stCxn id="26" idx="1"/>
          </p:cNvCxnSpPr>
          <p:nvPr/>
        </p:nvCxnSpPr>
        <p:spPr>
          <a:xfrm rot="10800000">
            <a:off x="6097625" y="-117"/>
            <a:ext cx="0" cy="916400"/>
          </a:xfrm>
          <a:prstGeom prst="straightConnector1">
            <a:avLst/>
          </a:prstGeom>
          <a:noFill/>
          <a:ln w="9525" cap="flat" cmpd="sng">
            <a:solidFill>
              <a:schemeClr val="lt2"/>
            </a:solidFill>
            <a:prstDash val="solid"/>
            <a:miter lim="8000"/>
            <a:headEnd type="none" w="med" len="med"/>
            <a:tailEnd type="none" w="med" len="med"/>
          </a:ln>
        </p:spPr>
      </p:cxnSp>
      <p:sp>
        <p:nvSpPr>
          <p:cNvPr id="28" name="Google Shape;28;p4"/>
          <p:cNvSpPr txBox="1">
            <a:spLocks noGrp="1"/>
          </p:cNvSpPr>
          <p:nvPr>
            <p:ph type="body" idx="1"/>
          </p:nvPr>
        </p:nvSpPr>
        <p:spPr>
          <a:xfrm>
            <a:off x="1300333" y="2374400"/>
            <a:ext cx="9591200" cy="1093200"/>
          </a:xfrm>
          <a:prstGeom prst="rect">
            <a:avLst/>
          </a:prstGeom>
        </p:spPr>
        <p:txBody>
          <a:bodyPr spcFirstLastPara="1" wrap="square" lIns="0" tIns="0" rIns="0" bIns="0" anchor="t" anchorCtr="0">
            <a:noAutofit/>
          </a:bodyPr>
          <a:lstStyle>
            <a:lvl1pPr marL="609585" lvl="0" indent="-575719" algn="ctr" rtl="0">
              <a:spcBef>
                <a:spcPts val="800"/>
              </a:spcBef>
              <a:spcAft>
                <a:spcPts val="0"/>
              </a:spcAft>
              <a:buSzPts val="3200"/>
              <a:buChar char="▫"/>
              <a:defRPr sz="4267"/>
            </a:lvl1pPr>
            <a:lvl2pPr marL="1219170" lvl="1" indent="-575719" algn="ctr" rtl="0">
              <a:spcBef>
                <a:spcPts val="0"/>
              </a:spcBef>
              <a:spcAft>
                <a:spcPts val="0"/>
              </a:spcAft>
              <a:buSzPts val="3200"/>
              <a:buChar char="▫"/>
              <a:defRPr sz="4267"/>
            </a:lvl2pPr>
            <a:lvl3pPr marL="1828754" lvl="2" indent="-575719" algn="ctr" rtl="0">
              <a:spcBef>
                <a:spcPts val="0"/>
              </a:spcBef>
              <a:spcAft>
                <a:spcPts val="0"/>
              </a:spcAft>
              <a:buSzPts val="3200"/>
              <a:buChar char="▫"/>
              <a:defRPr sz="4267"/>
            </a:lvl3pPr>
            <a:lvl4pPr marL="2438339" lvl="3" indent="-575719" algn="ctr" rtl="0">
              <a:spcBef>
                <a:spcPts val="0"/>
              </a:spcBef>
              <a:spcAft>
                <a:spcPts val="0"/>
              </a:spcAft>
              <a:buSzPts val="3200"/>
              <a:buChar char="▫"/>
              <a:defRPr sz="4267"/>
            </a:lvl4pPr>
            <a:lvl5pPr marL="3047924" lvl="4" indent="-575719" algn="ctr" rtl="0">
              <a:spcBef>
                <a:spcPts val="0"/>
              </a:spcBef>
              <a:spcAft>
                <a:spcPts val="0"/>
              </a:spcAft>
              <a:buSzPts val="3200"/>
              <a:buChar char="▫"/>
              <a:defRPr sz="4267"/>
            </a:lvl5pPr>
            <a:lvl6pPr marL="3657509" lvl="5" indent="-575719" algn="ctr" rtl="0">
              <a:spcBef>
                <a:spcPts val="0"/>
              </a:spcBef>
              <a:spcAft>
                <a:spcPts val="0"/>
              </a:spcAft>
              <a:buSzPts val="3200"/>
              <a:buChar char="▫"/>
              <a:defRPr sz="4267"/>
            </a:lvl6pPr>
            <a:lvl7pPr marL="4267093" lvl="6" indent="-575719" algn="ctr" rtl="0">
              <a:spcBef>
                <a:spcPts val="0"/>
              </a:spcBef>
              <a:spcAft>
                <a:spcPts val="0"/>
              </a:spcAft>
              <a:buSzPts val="3200"/>
              <a:buChar char="▫"/>
              <a:defRPr sz="4267"/>
            </a:lvl7pPr>
            <a:lvl8pPr marL="4876678" lvl="7" indent="-575719" algn="ctr" rtl="0">
              <a:spcBef>
                <a:spcPts val="0"/>
              </a:spcBef>
              <a:spcAft>
                <a:spcPts val="0"/>
              </a:spcAft>
              <a:buSzPts val="3200"/>
              <a:buChar char="▫"/>
              <a:defRPr sz="4267"/>
            </a:lvl8pPr>
            <a:lvl9pPr marL="5486263" lvl="8" indent="-575719" algn="ctr">
              <a:spcBef>
                <a:spcPts val="0"/>
              </a:spcBef>
              <a:spcAft>
                <a:spcPts val="0"/>
              </a:spcAft>
              <a:buSzPts val="3200"/>
              <a:buChar char="▫"/>
              <a:defRPr sz="4267"/>
            </a:lvl9pPr>
          </a:lstStyle>
          <a:p>
            <a:endParaRPr/>
          </a:p>
        </p:txBody>
      </p:sp>
      <p:sp>
        <p:nvSpPr>
          <p:cNvPr id="29" name="Google Shape;29;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228996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sp>
        <p:nvSpPr>
          <p:cNvPr id="31" name="Google Shape;31;p5"/>
          <p:cNvSpPr/>
          <p:nvPr/>
        </p:nvSpPr>
        <p:spPr>
          <a:xfrm>
            <a:off x="0" y="6"/>
            <a:ext cx="12193016" cy="6857593"/>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5"/>
          <p:cNvSpPr/>
          <p:nvPr/>
        </p:nvSpPr>
        <p:spPr>
          <a:xfrm>
            <a:off x="-2175367" y="46932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5"/>
          <p:cNvSpPr/>
          <p:nvPr/>
        </p:nvSpPr>
        <p:spPr>
          <a:xfrm>
            <a:off x="8966417" y="-24921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cxnSp>
        <p:nvCxnSpPr>
          <p:cNvPr id="34" name="Google Shape;34;p5"/>
          <p:cNvCxnSpPr/>
          <p:nvPr/>
        </p:nvCxnSpPr>
        <p:spPr>
          <a:xfrm>
            <a:off x="-8" y="1681267"/>
            <a:ext cx="11212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1300333" y="1420356"/>
            <a:ext cx="9591200" cy="5248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1300333" y="2100161"/>
            <a:ext cx="9591200" cy="3603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09259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6"/>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9" name="Google Shape;29;p6"/>
          <p:cNvSpPr txBox="1">
            <a:spLocks noGrp="1"/>
          </p:cNvSpPr>
          <p:nvPr>
            <p:ph type="body" idx="1"/>
          </p:nvPr>
        </p:nvSpPr>
        <p:spPr>
          <a:xfrm>
            <a:off x="1584967"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0" name="Google Shape;30;p6"/>
          <p:cNvSpPr txBox="1">
            <a:spLocks noGrp="1"/>
          </p:cNvSpPr>
          <p:nvPr>
            <p:ph type="body" idx="2"/>
          </p:nvPr>
        </p:nvSpPr>
        <p:spPr>
          <a:xfrm>
            <a:off x="6362352"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1" name="Google Shape;31;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973285955"/>
      </p:ext>
    </p:extLst>
  </p:cSld>
  <p:clrMapOvr>
    <a:masterClrMapping/>
  </p:clrMapOvr>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8"/>
        <p:cNvGrpSpPr/>
        <p:nvPr/>
      </p:nvGrpSpPr>
      <p:grpSpPr>
        <a:xfrm>
          <a:off x="0" y="0"/>
          <a:ext cx="0" cy="0"/>
          <a:chOff x="0" y="0"/>
          <a:chExt cx="0" cy="0"/>
        </a:xfrm>
      </p:grpSpPr>
      <p:sp>
        <p:nvSpPr>
          <p:cNvPr id="39" name="Google Shape;39;p6"/>
          <p:cNvSpPr/>
          <p:nvPr/>
        </p:nvSpPr>
        <p:spPr>
          <a:xfrm>
            <a:off x="0" y="0"/>
            <a:ext cx="12197483" cy="6855565"/>
          </a:xfrm>
          <a:custGeom>
            <a:avLst/>
            <a:gdLst/>
            <a:ahLst/>
            <a:cxnLst/>
            <a:rect l="l" t="t" r="r" b="b"/>
            <a:pathLst>
              <a:path w="3465194" h="1949450" extrusionOk="0">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6"/>
          <p:cNvSpPr txBox="1">
            <a:spLocks noGrp="1"/>
          </p:cNvSpPr>
          <p:nvPr>
            <p:ph type="title"/>
          </p:nvPr>
        </p:nvSpPr>
        <p:spPr>
          <a:xfrm>
            <a:off x="1300333" y="1420356"/>
            <a:ext cx="9591200" cy="5248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1" name="Google Shape;41;p6"/>
          <p:cNvSpPr txBox="1">
            <a:spLocks noGrp="1"/>
          </p:cNvSpPr>
          <p:nvPr>
            <p:ph type="body" idx="1"/>
          </p:nvPr>
        </p:nvSpPr>
        <p:spPr>
          <a:xfrm>
            <a:off x="1300367" y="2100167"/>
            <a:ext cx="4545600" cy="3603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2" name="Google Shape;42;p6"/>
          <p:cNvSpPr txBox="1">
            <a:spLocks noGrp="1"/>
          </p:cNvSpPr>
          <p:nvPr>
            <p:ph type="body" idx="2"/>
          </p:nvPr>
        </p:nvSpPr>
        <p:spPr>
          <a:xfrm>
            <a:off x="6345937" y="2100167"/>
            <a:ext cx="4545600" cy="3603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3" name="Google Shape;43;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44" name="Google Shape;44;p6"/>
          <p:cNvSpPr/>
          <p:nvPr/>
        </p:nvSpPr>
        <p:spPr>
          <a:xfrm>
            <a:off x="-2175367" y="46932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6"/>
          <p:cNvSpPr/>
          <p:nvPr/>
        </p:nvSpPr>
        <p:spPr>
          <a:xfrm>
            <a:off x="8966417" y="-24921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cxnSp>
        <p:nvCxnSpPr>
          <p:cNvPr id="46" name="Google Shape;46;p6"/>
          <p:cNvCxnSpPr/>
          <p:nvPr/>
        </p:nvCxnSpPr>
        <p:spPr>
          <a:xfrm>
            <a:off x="-8" y="1681267"/>
            <a:ext cx="11212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223712144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sp>
        <p:nvSpPr>
          <p:cNvPr id="48" name="Google Shape;48;p7"/>
          <p:cNvSpPr/>
          <p:nvPr/>
        </p:nvSpPr>
        <p:spPr>
          <a:xfrm>
            <a:off x="-33" y="1"/>
            <a:ext cx="12193016" cy="6859825"/>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7"/>
          <p:cNvSpPr txBox="1">
            <a:spLocks noGrp="1"/>
          </p:cNvSpPr>
          <p:nvPr>
            <p:ph type="title"/>
          </p:nvPr>
        </p:nvSpPr>
        <p:spPr>
          <a:xfrm>
            <a:off x="1300333" y="1420356"/>
            <a:ext cx="9591200" cy="524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body" idx="1"/>
          </p:nvPr>
        </p:nvSpPr>
        <p:spPr>
          <a:xfrm>
            <a:off x="1300333" y="2100167"/>
            <a:ext cx="2937200" cy="360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51" name="Google Shape;51;p7"/>
          <p:cNvSpPr txBox="1">
            <a:spLocks noGrp="1"/>
          </p:cNvSpPr>
          <p:nvPr>
            <p:ph type="body" idx="2"/>
          </p:nvPr>
        </p:nvSpPr>
        <p:spPr>
          <a:xfrm>
            <a:off x="4627141" y="2100167"/>
            <a:ext cx="2937200" cy="360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52" name="Google Shape;52;p7"/>
          <p:cNvSpPr txBox="1">
            <a:spLocks noGrp="1"/>
          </p:cNvSpPr>
          <p:nvPr>
            <p:ph type="body" idx="3"/>
          </p:nvPr>
        </p:nvSpPr>
        <p:spPr>
          <a:xfrm>
            <a:off x="7967300" y="2100167"/>
            <a:ext cx="2937200" cy="360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53" name="Google Shape;53;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4" name="Google Shape;54;p7"/>
          <p:cNvSpPr/>
          <p:nvPr/>
        </p:nvSpPr>
        <p:spPr>
          <a:xfrm>
            <a:off x="-2175367" y="46932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7"/>
          <p:cNvSpPr/>
          <p:nvPr/>
        </p:nvSpPr>
        <p:spPr>
          <a:xfrm>
            <a:off x="8966417" y="-24921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cxnSp>
        <p:nvCxnSpPr>
          <p:cNvPr id="56" name="Google Shape;56;p7"/>
          <p:cNvCxnSpPr/>
          <p:nvPr/>
        </p:nvCxnSpPr>
        <p:spPr>
          <a:xfrm>
            <a:off x="-8" y="1681267"/>
            <a:ext cx="11212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151903775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sp>
        <p:nvSpPr>
          <p:cNvPr id="58" name="Google Shape;58;p8"/>
          <p:cNvSpPr/>
          <p:nvPr/>
        </p:nvSpPr>
        <p:spPr>
          <a:xfrm>
            <a:off x="0" y="6"/>
            <a:ext cx="12193016" cy="6857593"/>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60" name="Google Shape;60;p8"/>
          <p:cNvSpPr/>
          <p:nvPr/>
        </p:nvSpPr>
        <p:spPr>
          <a:xfrm>
            <a:off x="-2175367" y="46932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8"/>
          <p:cNvSpPr/>
          <p:nvPr/>
        </p:nvSpPr>
        <p:spPr>
          <a:xfrm>
            <a:off x="8966417" y="-24921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8"/>
          <p:cNvSpPr txBox="1">
            <a:spLocks noGrp="1"/>
          </p:cNvSpPr>
          <p:nvPr>
            <p:ph type="title"/>
          </p:nvPr>
        </p:nvSpPr>
        <p:spPr>
          <a:xfrm>
            <a:off x="1300333" y="1420356"/>
            <a:ext cx="9591200" cy="5248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63" name="Google Shape;63;p8"/>
          <p:cNvCxnSpPr/>
          <p:nvPr/>
        </p:nvCxnSpPr>
        <p:spPr>
          <a:xfrm>
            <a:off x="-8" y="1681267"/>
            <a:ext cx="11212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114601731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4"/>
        <p:cNvGrpSpPr/>
        <p:nvPr/>
      </p:nvGrpSpPr>
      <p:grpSpPr>
        <a:xfrm>
          <a:off x="0" y="0"/>
          <a:ext cx="0" cy="0"/>
          <a:chOff x="0" y="0"/>
          <a:chExt cx="0" cy="0"/>
        </a:xfrm>
      </p:grpSpPr>
      <p:sp>
        <p:nvSpPr>
          <p:cNvPr id="65" name="Google Shape;65;p9"/>
          <p:cNvSpPr/>
          <p:nvPr/>
        </p:nvSpPr>
        <p:spPr>
          <a:xfrm>
            <a:off x="0" y="0"/>
            <a:ext cx="12197483" cy="6855565"/>
          </a:xfrm>
          <a:custGeom>
            <a:avLst/>
            <a:gdLst/>
            <a:ahLst/>
            <a:cxnLst/>
            <a:rect l="l" t="t" r="r" b="b"/>
            <a:pathLst>
              <a:path w="3465194" h="1949450" extrusionOk="0">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67" name="Google Shape;67;p9"/>
          <p:cNvSpPr/>
          <p:nvPr/>
        </p:nvSpPr>
        <p:spPr>
          <a:xfrm>
            <a:off x="-982134" y="4855879"/>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9"/>
          <p:cNvSpPr/>
          <p:nvPr/>
        </p:nvSpPr>
        <p:spPr>
          <a:xfrm>
            <a:off x="8560017" y="-2906640"/>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9"/>
          <p:cNvSpPr txBox="1">
            <a:spLocks noGrp="1"/>
          </p:cNvSpPr>
          <p:nvPr>
            <p:ph type="body" idx="1"/>
          </p:nvPr>
        </p:nvSpPr>
        <p:spPr>
          <a:xfrm>
            <a:off x="1300333" y="5875067"/>
            <a:ext cx="95912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endParaRPr/>
          </a:p>
        </p:txBody>
      </p:sp>
      <p:cxnSp>
        <p:nvCxnSpPr>
          <p:cNvPr id="70" name="Google Shape;70;p9"/>
          <p:cNvCxnSpPr/>
          <p:nvPr/>
        </p:nvCxnSpPr>
        <p:spPr>
          <a:xfrm>
            <a:off x="-8" y="6140377"/>
            <a:ext cx="11212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206977416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0"/>
          <p:cNvSpPr/>
          <p:nvPr/>
        </p:nvSpPr>
        <p:spPr>
          <a:xfrm>
            <a:off x="-33" y="1"/>
            <a:ext cx="12193016" cy="6859825"/>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74" name="Google Shape;74;p10"/>
          <p:cNvSpPr/>
          <p:nvPr/>
        </p:nvSpPr>
        <p:spPr>
          <a:xfrm>
            <a:off x="-1565767" y="29605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10"/>
          <p:cNvSpPr/>
          <p:nvPr/>
        </p:nvSpPr>
        <p:spPr>
          <a:xfrm>
            <a:off x="8585417" y="-3712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2211338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Blank only curves">
  <p:cSld name="Blank only curves">
    <p:spTree>
      <p:nvGrpSpPr>
        <p:cNvPr id="1" name="Shape 76"/>
        <p:cNvGrpSpPr/>
        <p:nvPr/>
      </p:nvGrpSpPr>
      <p:grpSpPr>
        <a:xfrm>
          <a:off x="0" y="0"/>
          <a:ext cx="0" cy="0"/>
          <a:chOff x="0" y="0"/>
          <a:chExt cx="0" cy="0"/>
        </a:xfrm>
      </p:grpSpPr>
      <p:sp>
        <p:nvSpPr>
          <p:cNvPr id="77" name="Google Shape;77;p11"/>
          <p:cNvSpPr/>
          <p:nvPr/>
        </p:nvSpPr>
        <p:spPr>
          <a:xfrm>
            <a:off x="-33" y="1"/>
            <a:ext cx="12193016" cy="6859825"/>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805286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Blank white">
  <p:cSld name="Blank white">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6"/>
            <a:ext cx="12193016" cy="6857593"/>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09163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2"/>
        <p:cNvGrpSpPr/>
        <p:nvPr/>
      </p:nvGrpSpPr>
      <p:grpSpPr>
        <a:xfrm>
          <a:off x="0" y="0"/>
          <a:ext cx="0" cy="0"/>
          <a:chOff x="0" y="0"/>
          <a:chExt cx="0" cy="0"/>
        </a:xfrm>
      </p:grpSpPr>
      <p:sp>
        <p:nvSpPr>
          <p:cNvPr id="33" name="Google Shape;33;p7"/>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35" name="Google Shape;35;p7"/>
          <p:cNvSpPr txBox="1">
            <a:spLocks noGrp="1"/>
          </p:cNvSpPr>
          <p:nvPr>
            <p:ph type="body" idx="1"/>
          </p:nvPr>
        </p:nvSpPr>
        <p:spPr>
          <a:xfrm>
            <a:off x="158496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6" name="Google Shape;36;p7"/>
          <p:cNvSpPr txBox="1">
            <a:spLocks noGrp="1"/>
          </p:cNvSpPr>
          <p:nvPr>
            <p:ph type="body" idx="2"/>
          </p:nvPr>
        </p:nvSpPr>
        <p:spPr>
          <a:xfrm>
            <a:off x="469873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7" name="Google Shape;37;p7"/>
          <p:cNvSpPr txBox="1">
            <a:spLocks noGrp="1"/>
          </p:cNvSpPr>
          <p:nvPr>
            <p:ph type="body" idx="3"/>
          </p:nvPr>
        </p:nvSpPr>
        <p:spPr>
          <a:xfrm>
            <a:off x="781250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8" name="Google Shape;38;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901303222"/>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8"/>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584967" y="1397700"/>
            <a:ext cx="9022000" cy="6380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42" name="Google Shape;42;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269047173"/>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9"/>
          <p:cNvSpPr/>
          <p:nvPr/>
        </p:nvSpPr>
        <p:spPr>
          <a:xfrm rot="-5400000">
            <a:off x="5654651"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9"/>
          <p:cNvSpPr txBox="1">
            <a:spLocks noGrp="1"/>
          </p:cNvSpPr>
          <p:nvPr>
            <p:ph type="body" idx="1"/>
          </p:nvPr>
        </p:nvSpPr>
        <p:spPr>
          <a:xfrm>
            <a:off x="1584967" y="5468667"/>
            <a:ext cx="9022000" cy="524800"/>
          </a:xfrm>
          <a:prstGeom prst="rect">
            <a:avLst/>
          </a:prstGeom>
        </p:spPr>
        <p:txBody>
          <a:bodyPr spcFirstLastPara="1" wrap="square" lIns="0" tIns="0" rIns="0" bIns="0" anchor="t" anchorCtr="0">
            <a:noAutofit/>
          </a:bodyPr>
          <a:lstStyle>
            <a:lvl1pPr marL="609585" lvl="0" indent="-304792" rtl="0">
              <a:spcBef>
                <a:spcPts val="480"/>
              </a:spcBef>
              <a:spcAft>
                <a:spcPts val="0"/>
              </a:spcAft>
              <a:buSzPts val="1600"/>
              <a:buNone/>
              <a:defRPr/>
            </a:lvl1pPr>
          </a:lstStyle>
          <a:p>
            <a:pPr lvl="0"/>
            <a:r>
              <a:rPr lang="en-US"/>
              <a:t>Click to edit Master text styles</a:t>
            </a:r>
          </a:p>
        </p:txBody>
      </p:sp>
      <p:sp>
        <p:nvSpPr>
          <p:cNvPr id="46" name="Google Shape;46;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28846423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
        <p:cNvGrpSpPr/>
        <p:nvPr/>
      </p:nvGrpSpPr>
      <p:grpSpPr>
        <a:xfrm>
          <a:off x="0" y="0"/>
          <a:ext cx="0" cy="0"/>
          <a:chOff x="0" y="0"/>
          <a:chExt cx="0" cy="0"/>
        </a:xfrm>
      </p:grpSpPr>
      <p:sp>
        <p:nvSpPr>
          <p:cNvPr id="21" name="Google Shape;21;p4"/>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4"/>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4"/>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4"/>
          <p:cNvSpPr txBox="1">
            <a:spLocks noGrp="1"/>
          </p:cNvSpPr>
          <p:nvPr>
            <p:ph type="body" idx="1"/>
          </p:nvPr>
        </p:nvSpPr>
        <p:spPr>
          <a:xfrm>
            <a:off x="1802300" y="1195100"/>
            <a:ext cx="8520000" cy="4645600"/>
          </a:xfrm>
          <a:prstGeom prst="rect">
            <a:avLst/>
          </a:prstGeom>
        </p:spPr>
        <p:txBody>
          <a:bodyPr spcFirstLastPara="1" wrap="square" lIns="0" tIns="0" rIns="0" bIns="0" anchor="t" anchorCtr="0">
            <a:noAutofit/>
          </a:bodyPr>
          <a:lstStyle>
            <a:lvl1pPr marL="609585" lvl="0" indent="-609585" rtl="0">
              <a:spcBef>
                <a:spcPts val="0"/>
              </a:spcBef>
              <a:spcAft>
                <a:spcPts val="0"/>
              </a:spcAft>
              <a:buSzPts val="3600"/>
              <a:buChar char="⊚"/>
              <a:defRPr sz="4800"/>
            </a:lvl1pPr>
            <a:lvl2pPr marL="1219170" lvl="1" indent="-609585" rtl="0">
              <a:spcBef>
                <a:spcPts val="800"/>
              </a:spcBef>
              <a:spcAft>
                <a:spcPts val="0"/>
              </a:spcAft>
              <a:buSzPts val="3600"/>
              <a:buChar char="○"/>
              <a:defRPr sz="4800"/>
            </a:lvl2pPr>
            <a:lvl3pPr marL="1828754" lvl="2" indent="-609585" rtl="0">
              <a:spcBef>
                <a:spcPts val="800"/>
              </a:spcBef>
              <a:spcAft>
                <a:spcPts val="0"/>
              </a:spcAft>
              <a:buSzPts val="3600"/>
              <a:buChar char="■"/>
              <a:defRPr sz="4800"/>
            </a:lvl3pPr>
            <a:lvl4pPr marL="2438339" lvl="3" indent="-609585" rtl="0">
              <a:spcBef>
                <a:spcPts val="800"/>
              </a:spcBef>
              <a:spcAft>
                <a:spcPts val="0"/>
              </a:spcAft>
              <a:buSzPts val="3600"/>
              <a:buChar char="●"/>
              <a:defRPr sz="4800"/>
            </a:lvl4pPr>
            <a:lvl5pPr marL="3047924" lvl="4" indent="-609585" rtl="0">
              <a:spcBef>
                <a:spcPts val="800"/>
              </a:spcBef>
              <a:spcAft>
                <a:spcPts val="0"/>
              </a:spcAft>
              <a:buSzPts val="3600"/>
              <a:buChar char="○"/>
              <a:defRPr sz="4800"/>
            </a:lvl5pPr>
            <a:lvl6pPr marL="3657509" lvl="5" indent="-609585" rtl="0">
              <a:spcBef>
                <a:spcPts val="800"/>
              </a:spcBef>
              <a:spcAft>
                <a:spcPts val="0"/>
              </a:spcAft>
              <a:buSzPts val="3600"/>
              <a:buChar char="■"/>
              <a:defRPr sz="4800"/>
            </a:lvl6pPr>
            <a:lvl7pPr marL="4267093" lvl="6" indent="-609585" rtl="0">
              <a:spcBef>
                <a:spcPts val="800"/>
              </a:spcBef>
              <a:spcAft>
                <a:spcPts val="0"/>
              </a:spcAft>
              <a:buSzPts val="3600"/>
              <a:buChar char="●"/>
              <a:defRPr sz="4800"/>
            </a:lvl7pPr>
            <a:lvl8pPr marL="4876678" lvl="7" indent="-609585" rtl="0">
              <a:spcBef>
                <a:spcPts val="800"/>
              </a:spcBef>
              <a:spcAft>
                <a:spcPts val="0"/>
              </a:spcAft>
              <a:buSzPts val="3600"/>
              <a:buChar char="○"/>
              <a:defRPr sz="4800"/>
            </a:lvl8pPr>
            <a:lvl9pPr marL="5486263" lvl="8" indent="-609585" rtl="0">
              <a:spcBef>
                <a:spcPts val="800"/>
              </a:spcBef>
              <a:spcAft>
                <a:spcPts val="800"/>
              </a:spcAft>
              <a:buSzPts val="3600"/>
              <a:buChar char="■"/>
              <a:defRPr sz="4800"/>
            </a:lvl9pPr>
          </a:lstStyle>
          <a:p>
            <a:pPr lvl="0"/>
            <a:r>
              <a:rPr lang="en-US"/>
              <a:t>Click to edit Master text styles</a:t>
            </a:r>
          </a:p>
        </p:txBody>
      </p:sp>
      <p:sp>
        <p:nvSpPr>
          <p:cNvPr id="25" name="Google Shape;25;p4"/>
          <p:cNvSpPr txBox="1"/>
          <p:nvPr/>
        </p:nvSpPr>
        <p:spPr>
          <a:xfrm>
            <a:off x="812800" y="612767"/>
            <a:ext cx="1224000" cy="1481200"/>
          </a:xfrm>
          <a:prstGeom prst="rect">
            <a:avLst/>
          </a:prstGeom>
          <a:noFill/>
          <a:ln>
            <a:noFill/>
          </a:ln>
          <a:effectLst>
            <a:outerShdw blurRad="85725" dist="38100" dir="5400000" algn="bl" rotWithShape="0">
              <a:schemeClr val="lt1">
                <a:alpha val="35000"/>
              </a:schemeClr>
            </a:outerShdw>
          </a:effectLst>
        </p:spPr>
        <p:txBody>
          <a:bodyPr spcFirstLastPara="1" wrap="square" lIns="0" tIns="0" rIns="0" bIns="0" anchor="t" anchorCtr="0">
            <a:noAutofit/>
          </a:bodyPr>
          <a:lstStyle/>
          <a:p>
            <a:pPr marL="0" lvl="0" indent="0" algn="l" rtl="0">
              <a:spcBef>
                <a:spcPts val="0"/>
              </a:spcBef>
              <a:spcAft>
                <a:spcPts val="0"/>
              </a:spcAft>
              <a:buNone/>
            </a:pPr>
            <a:r>
              <a:rPr lang="en" sz="12800" b="1">
                <a:solidFill>
                  <a:schemeClr val="dk1"/>
                </a:solidFill>
              </a:rPr>
              <a:t>“</a:t>
            </a:r>
            <a:endParaRPr sz="12800" b="1">
              <a:solidFill>
                <a:schemeClr val="dk1"/>
              </a:solidFill>
            </a:endParaRPr>
          </a:p>
        </p:txBody>
      </p:sp>
      <p:sp>
        <p:nvSpPr>
          <p:cNvPr id="26" name="Google Shape;26;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29163035"/>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 Dark 1" type="blank">
  <p:cSld name="Blank - Dark 1">
    <p:spTree>
      <p:nvGrpSpPr>
        <p:cNvPr id="1" name="Shape 47"/>
        <p:cNvGrpSpPr/>
        <p:nvPr/>
      </p:nvGrpSpPr>
      <p:grpSpPr>
        <a:xfrm>
          <a:off x="0" y="0"/>
          <a:ext cx="0" cy="0"/>
          <a:chOff x="0" y="0"/>
          <a:chExt cx="0" cy="0"/>
        </a:xfrm>
      </p:grpSpPr>
      <p:sp>
        <p:nvSpPr>
          <p:cNvPr id="48" name="Google Shape;48;p10"/>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53249925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 Accent">
  <p:cSld name="Blank - Accent">
    <p:bg>
      <p:bgPr>
        <a:gradFill>
          <a:gsLst>
            <a:gs pos="0">
              <a:schemeClr val="accent5"/>
            </a:gs>
            <a:gs pos="50000">
              <a:schemeClr val="accent5"/>
            </a:gs>
            <a:gs pos="100000">
              <a:schemeClr val="accent6"/>
            </a:gs>
          </a:gsLst>
          <a:lin ang="1680027"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64140701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 White">
  <p:cSld name="Blank - White">
    <p:bg>
      <p:bgPr>
        <a:gradFill>
          <a:gsLst>
            <a:gs pos="0">
              <a:schemeClr val="lt2"/>
            </a:gs>
            <a:gs pos="50000">
              <a:schemeClr val="lt1"/>
            </a:gs>
            <a:gs pos="100000">
              <a:schemeClr val="lt1"/>
            </a:gs>
          </a:gsLst>
          <a:lin ang="1680027" scaled="0"/>
        </a:gradFill>
        <a:effectLst/>
      </p:bgPr>
    </p:bg>
    <p:spTree>
      <p:nvGrpSpPr>
        <p:cNvPr id="1" name="Shape 53"/>
        <p:cNvGrpSpPr/>
        <p:nvPr/>
      </p:nvGrpSpPr>
      <p:grpSpPr>
        <a:xfrm>
          <a:off x="0" y="0"/>
          <a:ext cx="0" cy="0"/>
          <a:chOff x="0" y="0"/>
          <a:chExt cx="0" cy="0"/>
        </a:xfrm>
      </p:grpSpPr>
      <p:sp>
        <p:nvSpPr>
          <p:cNvPr id="54" name="Google Shape;54;p1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320708267"/>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 Dark 2">
  <p:cSld name="Blank - Dark 2">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58" name="Google Shape;58;p1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2601647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 Dark 3">
  <p:cSld name="Blank - Dark 3">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61" name="Google Shape;61;p14"/>
          <p:cNvSpPr/>
          <p:nvPr/>
        </p:nvSpPr>
        <p:spPr>
          <a:xfrm rot="5400000" flipH="1">
            <a:off x="-330949"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4120368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1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425965088"/>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0533-DDC6-4E6B-B115-02C638E693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3B0E21-5780-4749-953B-2958F2DF4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369B5-5DE2-4D9A-9AB5-E92C81496122}"/>
              </a:ext>
            </a:extLst>
          </p:cNvPr>
          <p:cNvSpPr>
            <a:spLocks noGrp="1"/>
          </p:cNvSpPr>
          <p:nvPr>
            <p:ph type="dt" sz="half" idx="10"/>
          </p:nvPr>
        </p:nvSpPr>
        <p:spPr/>
        <p:txBody>
          <a:bodyPr/>
          <a:lstStyle/>
          <a:p>
            <a:fld id="{B25B87F2-0759-48C1-A544-D9F76130B404}" type="datetime1">
              <a:rPr lang="en-US" smtClean="0"/>
              <a:t>1/3/21</a:t>
            </a:fld>
            <a:endParaRPr lang="en-US" dirty="0"/>
          </a:p>
        </p:txBody>
      </p:sp>
      <p:sp>
        <p:nvSpPr>
          <p:cNvPr id="5" name="Footer Placeholder 4">
            <a:extLst>
              <a:ext uri="{FF2B5EF4-FFF2-40B4-BE49-F238E27FC236}">
                <a16:creationId xmlns:a16="http://schemas.microsoft.com/office/drawing/2014/main" id="{26BA6DB1-B994-4DCE-BE23-52BCDCB2DF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54D5F4-D961-4C9C-9FC6-A265B099AA39}"/>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4486368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04200" y="2655767"/>
            <a:ext cx="59836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6133"/>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n-US"/>
              <a:t>Click to edit Master title style</a:t>
            </a:r>
            <a:endParaRPr/>
          </a:p>
        </p:txBody>
      </p:sp>
      <p:sp>
        <p:nvSpPr>
          <p:cNvPr id="11" name="Google Shape;11;p2"/>
          <p:cNvSpPr/>
          <p:nvPr/>
        </p:nvSpPr>
        <p:spPr>
          <a:xfrm rot="5400000" flipH="1">
            <a:off x="8236367" y="-56451"/>
            <a:ext cx="4917600" cy="29948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930765" y="4329600"/>
            <a:ext cx="4765200" cy="2902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571392" y="3774709"/>
            <a:ext cx="2926800" cy="1784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751664" y="2757731"/>
            <a:ext cx="2025200" cy="12340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338264" y="3014085"/>
            <a:ext cx="1729600" cy="10532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256797" y="2600791"/>
            <a:ext cx="1314400" cy="8008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9623567" y="1693367"/>
            <a:ext cx="3192800" cy="19452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10563332" y="3659052"/>
            <a:ext cx="2024800" cy="1234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9754536" y="3736367"/>
            <a:ext cx="1370400" cy="8348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8450433" y="771833"/>
            <a:ext cx="2026800" cy="12348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6433911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3530533" y="2212733"/>
            <a:ext cx="51308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23" name="Google Shape;23;p3"/>
          <p:cNvSpPr txBox="1">
            <a:spLocks noGrp="1"/>
          </p:cNvSpPr>
          <p:nvPr>
            <p:ph type="subTitle" idx="1"/>
          </p:nvPr>
        </p:nvSpPr>
        <p:spPr>
          <a:xfrm>
            <a:off x="3530633" y="3685133"/>
            <a:ext cx="51308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2400">
                <a:solidFill>
                  <a:srgbClr val="33CCFF"/>
                </a:solidFill>
              </a:defRPr>
            </a:lvl1pPr>
            <a:lvl2pPr lvl="1" algn="ctr" rtl="0">
              <a:spcBef>
                <a:spcPts val="0"/>
              </a:spcBef>
              <a:spcAft>
                <a:spcPts val="0"/>
              </a:spcAft>
              <a:buClr>
                <a:srgbClr val="33CCFF"/>
              </a:buClr>
              <a:buSzPts val="1800"/>
              <a:buNone/>
              <a:defRPr sz="2400">
                <a:solidFill>
                  <a:srgbClr val="33CCFF"/>
                </a:solidFill>
              </a:defRPr>
            </a:lvl2pPr>
            <a:lvl3pPr lvl="2" algn="ctr" rtl="0">
              <a:spcBef>
                <a:spcPts val="0"/>
              </a:spcBef>
              <a:spcAft>
                <a:spcPts val="0"/>
              </a:spcAft>
              <a:buClr>
                <a:srgbClr val="33CCFF"/>
              </a:buClr>
              <a:buSzPts val="1800"/>
              <a:buNone/>
              <a:defRPr sz="2400">
                <a:solidFill>
                  <a:srgbClr val="33CCFF"/>
                </a:solidFill>
              </a:defRPr>
            </a:lvl3pPr>
            <a:lvl4pPr lvl="3" algn="ctr" rtl="0">
              <a:spcBef>
                <a:spcPts val="0"/>
              </a:spcBef>
              <a:spcAft>
                <a:spcPts val="0"/>
              </a:spcAft>
              <a:buClr>
                <a:srgbClr val="33CCFF"/>
              </a:buClr>
              <a:buSzPts val="1800"/>
              <a:buNone/>
              <a:defRPr sz="2400">
                <a:solidFill>
                  <a:srgbClr val="33CCFF"/>
                </a:solidFill>
              </a:defRPr>
            </a:lvl4pPr>
            <a:lvl5pPr lvl="4" algn="ctr" rtl="0">
              <a:spcBef>
                <a:spcPts val="0"/>
              </a:spcBef>
              <a:spcAft>
                <a:spcPts val="0"/>
              </a:spcAft>
              <a:buClr>
                <a:srgbClr val="33CCFF"/>
              </a:buClr>
              <a:buSzPts val="1800"/>
              <a:buNone/>
              <a:defRPr sz="2400">
                <a:solidFill>
                  <a:srgbClr val="33CCFF"/>
                </a:solidFill>
              </a:defRPr>
            </a:lvl5pPr>
            <a:lvl6pPr lvl="5" algn="ctr" rtl="0">
              <a:spcBef>
                <a:spcPts val="0"/>
              </a:spcBef>
              <a:spcAft>
                <a:spcPts val="0"/>
              </a:spcAft>
              <a:buClr>
                <a:srgbClr val="33CCFF"/>
              </a:buClr>
              <a:buSzPts val="1800"/>
              <a:buNone/>
              <a:defRPr sz="2400">
                <a:solidFill>
                  <a:srgbClr val="33CCFF"/>
                </a:solidFill>
              </a:defRPr>
            </a:lvl6pPr>
            <a:lvl7pPr lvl="6" algn="ctr" rtl="0">
              <a:spcBef>
                <a:spcPts val="0"/>
              </a:spcBef>
              <a:spcAft>
                <a:spcPts val="0"/>
              </a:spcAft>
              <a:buClr>
                <a:srgbClr val="33CCFF"/>
              </a:buClr>
              <a:buSzPts val="1800"/>
              <a:buNone/>
              <a:defRPr sz="2400">
                <a:solidFill>
                  <a:srgbClr val="33CCFF"/>
                </a:solidFill>
              </a:defRPr>
            </a:lvl7pPr>
            <a:lvl8pPr lvl="7" algn="ctr" rtl="0">
              <a:spcBef>
                <a:spcPts val="0"/>
              </a:spcBef>
              <a:spcAft>
                <a:spcPts val="0"/>
              </a:spcAft>
              <a:buClr>
                <a:srgbClr val="33CCFF"/>
              </a:buClr>
              <a:buSzPts val="1800"/>
              <a:buNone/>
              <a:defRPr sz="2400">
                <a:solidFill>
                  <a:srgbClr val="33CCFF"/>
                </a:solidFill>
              </a:defRPr>
            </a:lvl8pPr>
            <a:lvl9pPr lvl="8" algn="ctr" rtl="0">
              <a:spcBef>
                <a:spcPts val="0"/>
              </a:spcBef>
              <a:spcAft>
                <a:spcPts val="0"/>
              </a:spcAft>
              <a:buClr>
                <a:srgbClr val="33CCFF"/>
              </a:buClr>
              <a:buSzPts val="1800"/>
              <a:buNone/>
              <a:defRPr sz="2400">
                <a:solidFill>
                  <a:srgbClr val="33CCFF"/>
                </a:solidFill>
              </a:defRPr>
            </a:lvl9pPr>
          </a:lstStyle>
          <a:p>
            <a:r>
              <a:rPr lang="en-US"/>
              <a:t>Click to edit Master subtitle style</a:t>
            </a:r>
            <a:endParaRPr/>
          </a:p>
        </p:txBody>
      </p:sp>
      <p:sp>
        <p:nvSpPr>
          <p:cNvPr id="24" name="Google Shape;24;p3"/>
          <p:cNvSpPr/>
          <p:nvPr/>
        </p:nvSpPr>
        <p:spPr>
          <a:xfrm rot="5400000" flipH="1">
            <a:off x="8236367" y="-56451"/>
            <a:ext cx="4917600" cy="29948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930765" y="4329600"/>
            <a:ext cx="4765200" cy="2902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571392" y="3774709"/>
            <a:ext cx="2926800" cy="1784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751664" y="2757731"/>
            <a:ext cx="2025200" cy="12340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338264" y="3014085"/>
            <a:ext cx="1729600" cy="10532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256797" y="2600791"/>
            <a:ext cx="1314400" cy="8008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9623567" y="1693367"/>
            <a:ext cx="3192800" cy="19452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10563332" y="3659052"/>
            <a:ext cx="2024800" cy="1234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9754536" y="3736367"/>
            <a:ext cx="1370400" cy="8348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8450433" y="771833"/>
            <a:ext cx="2026800" cy="12348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866806585"/>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967567" y="2882400"/>
            <a:ext cx="6256800" cy="1093200"/>
          </a:xfrm>
          <a:prstGeom prst="rect">
            <a:avLst/>
          </a:prstGeom>
        </p:spPr>
        <p:txBody>
          <a:bodyPr spcFirstLastPara="1" wrap="square" lIns="91425" tIns="91425" rIns="91425" bIns="91425" anchor="ctr" anchorCtr="0">
            <a:noAutofit/>
          </a:bodyPr>
          <a:lstStyle>
            <a:lvl1pPr marL="609585" lvl="0" indent="-507987" algn="ctr" rtl="0">
              <a:spcBef>
                <a:spcPts val="800"/>
              </a:spcBef>
              <a:spcAft>
                <a:spcPts val="0"/>
              </a:spcAft>
              <a:buSzPts val="2400"/>
              <a:buChar char="›"/>
              <a:defRPr b="1" i="1"/>
            </a:lvl1pPr>
            <a:lvl2pPr marL="1219170" lvl="1" indent="-507987" algn="ctr" rtl="0">
              <a:spcBef>
                <a:spcPts val="0"/>
              </a:spcBef>
              <a:spcAft>
                <a:spcPts val="0"/>
              </a:spcAft>
              <a:buSzPts val="2400"/>
              <a:buChar char="›"/>
              <a:defRPr b="1" i="1"/>
            </a:lvl2pPr>
            <a:lvl3pPr marL="1828754" lvl="2" indent="-507987" algn="ctr" rtl="0">
              <a:spcBef>
                <a:spcPts val="0"/>
              </a:spcBef>
              <a:spcAft>
                <a:spcPts val="0"/>
              </a:spcAft>
              <a:buSzPts val="2400"/>
              <a:buChar char="›"/>
              <a:defRPr b="1" i="1"/>
            </a:lvl3pPr>
            <a:lvl4pPr marL="2438339" lvl="3" indent="-507987" algn="ctr" rtl="0">
              <a:spcBef>
                <a:spcPts val="0"/>
              </a:spcBef>
              <a:spcAft>
                <a:spcPts val="0"/>
              </a:spcAft>
              <a:buSzPts val="2400"/>
              <a:buChar char="›"/>
              <a:defRPr b="1" i="1"/>
            </a:lvl4pPr>
            <a:lvl5pPr marL="3047924" lvl="4" indent="-507987" algn="ctr" rtl="0">
              <a:spcBef>
                <a:spcPts val="0"/>
              </a:spcBef>
              <a:spcAft>
                <a:spcPts val="0"/>
              </a:spcAft>
              <a:buSzPts val="2400"/>
              <a:buChar char="›"/>
              <a:defRPr b="1" i="1"/>
            </a:lvl5pPr>
            <a:lvl6pPr marL="3657509" lvl="5" indent="-507987" algn="ctr" rtl="0">
              <a:spcBef>
                <a:spcPts val="0"/>
              </a:spcBef>
              <a:spcAft>
                <a:spcPts val="0"/>
              </a:spcAft>
              <a:buSzPts val="2400"/>
              <a:buChar char="›"/>
              <a:defRPr b="1" i="1"/>
            </a:lvl6pPr>
            <a:lvl7pPr marL="4267093" lvl="6" indent="-507987" algn="ctr" rtl="0">
              <a:spcBef>
                <a:spcPts val="0"/>
              </a:spcBef>
              <a:spcAft>
                <a:spcPts val="0"/>
              </a:spcAft>
              <a:buSzPts val="2400"/>
              <a:buChar char="›"/>
              <a:defRPr b="1" i="1"/>
            </a:lvl7pPr>
            <a:lvl8pPr marL="4876678" lvl="7" indent="-507987" algn="ctr" rtl="0">
              <a:spcBef>
                <a:spcPts val="0"/>
              </a:spcBef>
              <a:spcAft>
                <a:spcPts val="0"/>
              </a:spcAft>
              <a:buSzPts val="2400"/>
              <a:buChar char="›"/>
              <a:defRPr b="1" i="1"/>
            </a:lvl8pPr>
            <a:lvl9pPr marL="5486263" lvl="8" indent="-507987" algn="ctr">
              <a:spcBef>
                <a:spcPts val="0"/>
              </a:spcBef>
              <a:spcAft>
                <a:spcPts val="0"/>
              </a:spcAft>
              <a:buSzPts val="2400"/>
              <a:buChar char="»"/>
              <a:defRPr b="1" i="1"/>
            </a:lvl9pPr>
          </a:lstStyle>
          <a:p>
            <a:pPr lvl="0"/>
            <a:r>
              <a:rPr lang="en-US"/>
              <a:t>Click to edit Master text styles</a:t>
            </a:r>
          </a:p>
        </p:txBody>
      </p:sp>
      <p:grpSp>
        <p:nvGrpSpPr>
          <p:cNvPr id="36" name="Google Shape;36;p4"/>
          <p:cNvGrpSpPr/>
          <p:nvPr/>
        </p:nvGrpSpPr>
        <p:grpSpPr>
          <a:xfrm>
            <a:off x="9860270" y="-8"/>
            <a:ext cx="2331845" cy="5350695"/>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639487" y="2460072"/>
            <a:ext cx="3273600" cy="1994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349536" y="2035751"/>
            <a:ext cx="1787600" cy="10884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478646" y="4884826"/>
            <a:ext cx="2451353" cy="1494073"/>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265403" y="1608643"/>
            <a:ext cx="1358400" cy="8276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629645" y="4032881"/>
            <a:ext cx="1696000" cy="10336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95164444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7"/>
        <p:cNvGrpSpPr/>
        <p:nvPr/>
      </p:nvGrpSpPr>
      <p:grpSpPr>
        <a:xfrm>
          <a:off x="0" y="0"/>
          <a:ext cx="0" cy="0"/>
          <a:chOff x="0" y="0"/>
          <a:chExt cx="0" cy="0"/>
        </a:xfrm>
      </p:grpSpPr>
      <p:sp>
        <p:nvSpPr>
          <p:cNvPr id="28" name="Google Shape;28;p5"/>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5"/>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5"/>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5"/>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2" name="Google Shape;32;p5"/>
          <p:cNvSpPr txBox="1">
            <a:spLocks noGrp="1"/>
          </p:cNvSpPr>
          <p:nvPr>
            <p:ph type="body" idx="1"/>
          </p:nvPr>
        </p:nvSpPr>
        <p:spPr>
          <a:xfrm>
            <a:off x="1140400" y="1805263"/>
            <a:ext cx="9911200" cy="40452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800"/>
              </a:spcBef>
              <a:spcAft>
                <a:spcPts val="0"/>
              </a:spcAft>
              <a:buSzPts val="2400"/>
              <a:buChar char="○"/>
              <a:defRPr/>
            </a:lvl2pPr>
            <a:lvl3pPr marL="1828754" lvl="2" indent="-507987" rtl="0">
              <a:spcBef>
                <a:spcPts val="800"/>
              </a:spcBef>
              <a:spcAft>
                <a:spcPts val="0"/>
              </a:spcAft>
              <a:buSzPts val="2400"/>
              <a:buChar char="■"/>
              <a:defRPr/>
            </a:lvl3pPr>
            <a:lvl4pPr marL="2438339" lvl="3" indent="-507987" rtl="0">
              <a:spcBef>
                <a:spcPts val="800"/>
              </a:spcBef>
              <a:spcAft>
                <a:spcPts val="0"/>
              </a:spcAft>
              <a:buSzPts val="2400"/>
              <a:buChar char="●"/>
              <a:defRPr/>
            </a:lvl4pPr>
            <a:lvl5pPr marL="3047924" lvl="4" indent="-507987" rtl="0">
              <a:spcBef>
                <a:spcPts val="800"/>
              </a:spcBef>
              <a:spcAft>
                <a:spcPts val="0"/>
              </a:spcAft>
              <a:buSzPts val="2400"/>
              <a:buChar char="○"/>
              <a:defRPr/>
            </a:lvl5pPr>
            <a:lvl6pPr marL="3657509" lvl="5" indent="-507987" rtl="0">
              <a:spcBef>
                <a:spcPts val="800"/>
              </a:spcBef>
              <a:spcAft>
                <a:spcPts val="0"/>
              </a:spcAft>
              <a:buSzPts val="2400"/>
              <a:buChar char="■"/>
              <a:defRPr/>
            </a:lvl6pPr>
            <a:lvl7pPr marL="4267093" lvl="6" indent="-507987" rtl="0">
              <a:spcBef>
                <a:spcPts val="800"/>
              </a:spcBef>
              <a:spcAft>
                <a:spcPts val="0"/>
              </a:spcAft>
              <a:buSzPts val="2400"/>
              <a:buChar char="●"/>
              <a:defRPr/>
            </a:lvl7pPr>
            <a:lvl8pPr marL="4876678" lvl="7" indent="-507987" rtl="0">
              <a:spcBef>
                <a:spcPts val="800"/>
              </a:spcBef>
              <a:spcAft>
                <a:spcPts val="0"/>
              </a:spcAft>
              <a:buSzPts val="2400"/>
              <a:buChar char="○"/>
              <a:defRPr/>
            </a:lvl8pPr>
            <a:lvl9pPr marL="5486263" lvl="8" indent="-507987" rtl="0">
              <a:spcBef>
                <a:spcPts val="800"/>
              </a:spcBef>
              <a:spcAft>
                <a:spcPts val="800"/>
              </a:spcAft>
              <a:buSzPts val="2400"/>
              <a:buChar char="■"/>
              <a:defRPr/>
            </a:lvl9pPr>
          </a:lstStyle>
          <a:p>
            <a:pPr lvl="0"/>
            <a:r>
              <a:rPr lang="en-US"/>
              <a:t>Click to edit Master text styles</a:t>
            </a:r>
          </a:p>
        </p:txBody>
      </p:sp>
      <p:sp>
        <p:nvSpPr>
          <p:cNvPr id="33" name="Google Shape;33;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05452395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422784" y="1217133"/>
            <a:ext cx="7962800" cy="848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50" name="Google Shape;50;p5"/>
          <p:cNvSpPr txBox="1">
            <a:spLocks noGrp="1"/>
          </p:cNvSpPr>
          <p:nvPr>
            <p:ph type="body" idx="1"/>
          </p:nvPr>
        </p:nvSpPr>
        <p:spPr>
          <a:xfrm>
            <a:off x="1422784" y="2200731"/>
            <a:ext cx="7962800" cy="36860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grpSp>
        <p:nvGrpSpPr>
          <p:cNvPr id="51" name="Google Shape;51;p5"/>
          <p:cNvGrpSpPr/>
          <p:nvPr/>
        </p:nvGrpSpPr>
        <p:grpSpPr>
          <a:xfrm>
            <a:off x="9860270" y="-8"/>
            <a:ext cx="2331845" cy="5350695"/>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4" y="3651572"/>
            <a:ext cx="963307" cy="3206419"/>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842528640"/>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422784" y="1217133"/>
            <a:ext cx="7962800" cy="848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66" name="Google Shape;66;p6"/>
          <p:cNvSpPr txBox="1">
            <a:spLocks noGrp="1"/>
          </p:cNvSpPr>
          <p:nvPr>
            <p:ph type="body" idx="1"/>
          </p:nvPr>
        </p:nvSpPr>
        <p:spPr>
          <a:xfrm>
            <a:off x="1422800" y="2275933"/>
            <a:ext cx="3970400" cy="42916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sp>
        <p:nvSpPr>
          <p:cNvPr id="67" name="Google Shape;67;p6"/>
          <p:cNvSpPr txBox="1">
            <a:spLocks noGrp="1"/>
          </p:cNvSpPr>
          <p:nvPr>
            <p:ph type="body" idx="2"/>
          </p:nvPr>
        </p:nvSpPr>
        <p:spPr>
          <a:xfrm>
            <a:off x="5632199" y="2275933"/>
            <a:ext cx="3970400" cy="42916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grpSp>
        <p:nvGrpSpPr>
          <p:cNvPr id="68" name="Google Shape;68;p6"/>
          <p:cNvGrpSpPr/>
          <p:nvPr/>
        </p:nvGrpSpPr>
        <p:grpSpPr>
          <a:xfrm>
            <a:off x="9860270" y="-8"/>
            <a:ext cx="2331845" cy="5350695"/>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4" y="3651572"/>
            <a:ext cx="963307" cy="3206419"/>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53114353"/>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422784" y="1217133"/>
            <a:ext cx="7962800" cy="848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3" name="Google Shape;83;p7"/>
          <p:cNvSpPr txBox="1">
            <a:spLocks noGrp="1"/>
          </p:cNvSpPr>
          <p:nvPr>
            <p:ph type="body" idx="1"/>
          </p:nvPr>
        </p:nvSpPr>
        <p:spPr>
          <a:xfrm>
            <a:off x="1422800" y="2235733"/>
            <a:ext cx="2698800" cy="433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84" name="Google Shape;84;p7"/>
          <p:cNvSpPr txBox="1">
            <a:spLocks noGrp="1"/>
          </p:cNvSpPr>
          <p:nvPr>
            <p:ph type="body" idx="2"/>
          </p:nvPr>
        </p:nvSpPr>
        <p:spPr>
          <a:xfrm>
            <a:off x="4259735" y="2235733"/>
            <a:ext cx="2698800" cy="433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85" name="Google Shape;85;p7"/>
          <p:cNvSpPr txBox="1">
            <a:spLocks noGrp="1"/>
          </p:cNvSpPr>
          <p:nvPr>
            <p:ph type="body" idx="3"/>
          </p:nvPr>
        </p:nvSpPr>
        <p:spPr>
          <a:xfrm>
            <a:off x="7096668" y="2235733"/>
            <a:ext cx="2698800" cy="4332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grpSp>
        <p:nvGrpSpPr>
          <p:cNvPr id="86" name="Google Shape;86;p7"/>
          <p:cNvGrpSpPr/>
          <p:nvPr/>
        </p:nvGrpSpPr>
        <p:grpSpPr>
          <a:xfrm>
            <a:off x="9860270" y="-8"/>
            <a:ext cx="2331845" cy="5350695"/>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4" y="3651572"/>
            <a:ext cx="963307" cy="3206419"/>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52920147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422784" y="1217133"/>
            <a:ext cx="7962800" cy="848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grpSp>
        <p:nvGrpSpPr>
          <p:cNvPr id="101" name="Google Shape;101;p8"/>
          <p:cNvGrpSpPr/>
          <p:nvPr/>
        </p:nvGrpSpPr>
        <p:grpSpPr>
          <a:xfrm>
            <a:off x="9860270" y="-8"/>
            <a:ext cx="2331845" cy="5350695"/>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4" y="3651572"/>
            <a:ext cx="963307" cy="3206419"/>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317795700"/>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4"/>
        <p:cNvGrpSpPr/>
        <p:nvPr/>
      </p:nvGrpSpPr>
      <p:grpSpPr>
        <a:xfrm>
          <a:off x="0" y="0"/>
          <a:ext cx="0" cy="0"/>
          <a:chOff x="0" y="0"/>
          <a:chExt cx="0" cy="0"/>
        </a:xfrm>
      </p:grpSpPr>
      <p:sp>
        <p:nvSpPr>
          <p:cNvPr id="115" name="Google Shape;115;p9"/>
          <p:cNvSpPr txBox="1">
            <a:spLocks noGrp="1"/>
          </p:cNvSpPr>
          <p:nvPr>
            <p:ph type="body" idx="1"/>
          </p:nvPr>
        </p:nvSpPr>
        <p:spPr>
          <a:xfrm>
            <a:off x="1648667" y="5875067"/>
            <a:ext cx="88948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SzPts val="1800"/>
              <a:buNone/>
              <a:defRPr sz="2400" b="1"/>
            </a:lvl1pPr>
          </a:lstStyle>
          <a:p>
            <a:pPr lvl="0"/>
            <a:r>
              <a:rPr lang="en-US"/>
              <a:t>Click to edit Master text styles</a:t>
            </a:r>
          </a:p>
        </p:txBody>
      </p:sp>
      <p:grpSp>
        <p:nvGrpSpPr>
          <p:cNvPr id="116" name="Google Shape;116;p9"/>
          <p:cNvGrpSpPr/>
          <p:nvPr/>
        </p:nvGrpSpPr>
        <p:grpSpPr>
          <a:xfrm>
            <a:off x="9860270" y="-8"/>
            <a:ext cx="2331845" cy="5350695"/>
            <a:chOff x="7395202" y="-6"/>
            <a:chExt cx="1748884" cy="4013021"/>
          </a:xfrm>
        </p:grpSpPr>
        <p:sp>
          <p:nvSpPr>
            <p:cNvPr id="117" name="Google Shape;117;p9"/>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8" name="Google Shape;118;p9"/>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19" name="Google Shape;119;p9"/>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0" name="Google Shape;120;p9"/>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1" name="Google Shape;121;p9"/>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122" name="Google Shape;122;p9"/>
          <p:cNvGrpSpPr/>
          <p:nvPr/>
        </p:nvGrpSpPr>
        <p:grpSpPr>
          <a:xfrm>
            <a:off x="4" y="3651572"/>
            <a:ext cx="963307" cy="3206419"/>
            <a:chOff x="3" y="2750304"/>
            <a:chExt cx="722480" cy="2404814"/>
          </a:xfrm>
        </p:grpSpPr>
        <p:sp>
          <p:nvSpPr>
            <p:cNvPr id="123" name="Google Shape;123;p9"/>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4" name="Google Shape;124;p9"/>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5" name="Google Shape;125;p9"/>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6" name="Google Shape;126;p9"/>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7" name="Google Shape;127;p9"/>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128" name="Google Shape;128;p9"/>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4079262334"/>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small" type="blank">
  <p:cSld name="Blank small">
    <p:spTree>
      <p:nvGrpSpPr>
        <p:cNvPr id="1" name="Shape 129"/>
        <p:cNvGrpSpPr/>
        <p:nvPr/>
      </p:nvGrpSpPr>
      <p:grpSpPr>
        <a:xfrm>
          <a:off x="0" y="0"/>
          <a:ext cx="0" cy="0"/>
          <a:chOff x="0" y="0"/>
          <a:chExt cx="0" cy="0"/>
        </a:xfrm>
      </p:grpSpPr>
      <p:grpSp>
        <p:nvGrpSpPr>
          <p:cNvPr id="130" name="Google Shape;130;p10"/>
          <p:cNvGrpSpPr/>
          <p:nvPr/>
        </p:nvGrpSpPr>
        <p:grpSpPr>
          <a:xfrm>
            <a:off x="10579818" y="6"/>
            <a:ext cx="1612239" cy="3699471"/>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2" y="2976648"/>
            <a:ext cx="1166179" cy="3881691"/>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235887633"/>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green gradient">
  <p:cSld name="Blank green gradient">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10650561" y="374329"/>
            <a:ext cx="1915731" cy="1167083"/>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10282606" y="1536057"/>
            <a:ext cx="2373161" cy="1445579"/>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11156339" y="2505730"/>
            <a:ext cx="1287111" cy="784324"/>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10379726" y="500336"/>
            <a:ext cx="1024101" cy="62392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11361190" y="3117593"/>
            <a:ext cx="723204" cy="44056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373947" y="3930641"/>
            <a:ext cx="1914201" cy="1166049"/>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255210" y="3482704"/>
            <a:ext cx="1305511" cy="794637"/>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79887" y="5704880"/>
            <a:ext cx="1433351" cy="873569"/>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93939" y="3170587"/>
            <a:ext cx="992208" cy="604332"/>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368107" y="5087935"/>
            <a:ext cx="991724" cy="604332"/>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826773885"/>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purple gradient">
  <p:cSld name="Blank purple gradient">
    <p:bg>
      <p:bgPr>
        <a:gradFill>
          <a:gsLst>
            <a:gs pos="0">
              <a:srgbClr val="CC3399"/>
            </a:gs>
            <a:gs pos="100000">
              <a:srgbClr val="6699FF"/>
            </a:gs>
          </a:gsLst>
          <a:lin ang="5400700" scaled="0"/>
        </a:gradFill>
        <a:effectLst/>
      </p:bgPr>
    </p:bg>
    <p:spTree>
      <p:nvGrpSpPr>
        <p:cNvPr id="1" name="Shape 155"/>
        <p:cNvGrpSpPr/>
        <p:nvPr/>
      </p:nvGrpSpPr>
      <p:grpSpPr>
        <a:xfrm>
          <a:off x="0" y="0"/>
          <a:ext cx="0" cy="0"/>
          <a:chOff x="0" y="0"/>
          <a:chExt cx="0" cy="0"/>
        </a:xfrm>
      </p:grpSpPr>
      <p:sp>
        <p:nvSpPr>
          <p:cNvPr id="156" name="Google Shape;156;p12"/>
          <p:cNvSpPr/>
          <p:nvPr/>
        </p:nvSpPr>
        <p:spPr>
          <a:xfrm rot="5400000" flipH="1">
            <a:off x="10650568" y="374337"/>
            <a:ext cx="1915600" cy="11672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7" name="Google Shape;157;p12"/>
          <p:cNvSpPr/>
          <p:nvPr/>
        </p:nvSpPr>
        <p:spPr>
          <a:xfrm rot="5400000" flipH="1">
            <a:off x="10282576" y="1536027"/>
            <a:ext cx="2373200" cy="14456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8" name="Google Shape;158;p12"/>
          <p:cNvSpPr/>
          <p:nvPr/>
        </p:nvSpPr>
        <p:spPr>
          <a:xfrm rot="-5400000">
            <a:off x="11156331" y="2505647"/>
            <a:ext cx="1287200" cy="78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59" name="Google Shape;159;p12"/>
          <p:cNvSpPr/>
          <p:nvPr/>
        </p:nvSpPr>
        <p:spPr>
          <a:xfrm rot="-5400000">
            <a:off x="10379817" y="500347"/>
            <a:ext cx="1024000" cy="6240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0" name="Google Shape;160;p12"/>
          <p:cNvSpPr/>
          <p:nvPr/>
        </p:nvSpPr>
        <p:spPr>
          <a:xfrm rot="-5400000" flipH="1">
            <a:off x="11361112" y="3117672"/>
            <a:ext cx="723200" cy="4404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1" name="Google Shape;161;p12"/>
          <p:cNvSpPr/>
          <p:nvPr/>
        </p:nvSpPr>
        <p:spPr>
          <a:xfrm rot="5400000" flipH="1">
            <a:off x="-374023" y="3930565"/>
            <a:ext cx="1914400" cy="11660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2" name="Google Shape;162;p12"/>
          <p:cNvSpPr/>
          <p:nvPr/>
        </p:nvSpPr>
        <p:spPr>
          <a:xfrm rot="5400000">
            <a:off x="-255336" y="3482668"/>
            <a:ext cx="1305600" cy="7948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3" name="Google Shape;163;p12"/>
          <p:cNvSpPr/>
          <p:nvPr/>
        </p:nvSpPr>
        <p:spPr>
          <a:xfrm rot="-5400000" flipH="1">
            <a:off x="-279797" y="5704788"/>
            <a:ext cx="1433200" cy="8736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4" name="Google Shape;164;p12"/>
          <p:cNvSpPr/>
          <p:nvPr/>
        </p:nvSpPr>
        <p:spPr>
          <a:xfrm rot="-5400000">
            <a:off x="-194001" y="3170456"/>
            <a:ext cx="992400" cy="60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5" name="Google Shape;165;p12"/>
          <p:cNvSpPr/>
          <p:nvPr/>
        </p:nvSpPr>
        <p:spPr>
          <a:xfrm rot="-5400000" flipH="1">
            <a:off x="368203" y="5087839"/>
            <a:ext cx="991600" cy="60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6" name="Google Shape;166;p12"/>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032682367"/>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orange gradient">
  <p:cSld name="Blank orange gradient">
    <p:bg>
      <p:bgPr>
        <a:gradFill>
          <a:gsLst>
            <a:gs pos="0">
              <a:srgbClr val="FF0066"/>
            </a:gs>
            <a:gs pos="100000">
              <a:srgbClr val="FF9900"/>
            </a:gs>
          </a:gsLst>
          <a:lin ang="5400700" scaled="0"/>
        </a:gradFill>
        <a:effectLst/>
      </p:bgPr>
    </p:bg>
    <p:spTree>
      <p:nvGrpSpPr>
        <p:cNvPr id="1" name="Shape 167"/>
        <p:cNvGrpSpPr/>
        <p:nvPr/>
      </p:nvGrpSpPr>
      <p:grpSpPr>
        <a:xfrm>
          <a:off x="0" y="0"/>
          <a:ext cx="0" cy="0"/>
          <a:chOff x="0" y="0"/>
          <a:chExt cx="0" cy="0"/>
        </a:xfrm>
      </p:grpSpPr>
      <p:sp>
        <p:nvSpPr>
          <p:cNvPr id="168" name="Google Shape;168;p13"/>
          <p:cNvSpPr/>
          <p:nvPr/>
        </p:nvSpPr>
        <p:spPr>
          <a:xfrm rot="5400000" flipH="1">
            <a:off x="10650568" y="374337"/>
            <a:ext cx="1915600" cy="11672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69" name="Google Shape;169;p13"/>
          <p:cNvSpPr/>
          <p:nvPr/>
        </p:nvSpPr>
        <p:spPr>
          <a:xfrm rot="5400000" flipH="1">
            <a:off x="10282576" y="1536027"/>
            <a:ext cx="2373200" cy="14456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0" name="Google Shape;170;p13"/>
          <p:cNvSpPr/>
          <p:nvPr/>
        </p:nvSpPr>
        <p:spPr>
          <a:xfrm rot="-5400000">
            <a:off x="11156331" y="2505647"/>
            <a:ext cx="1287200" cy="78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1" name="Google Shape;171;p13"/>
          <p:cNvSpPr/>
          <p:nvPr/>
        </p:nvSpPr>
        <p:spPr>
          <a:xfrm rot="-5400000">
            <a:off x="10379817" y="500347"/>
            <a:ext cx="1024000" cy="6240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2" name="Google Shape;172;p13"/>
          <p:cNvSpPr/>
          <p:nvPr/>
        </p:nvSpPr>
        <p:spPr>
          <a:xfrm rot="-5400000" flipH="1">
            <a:off x="11361112" y="3117672"/>
            <a:ext cx="723200" cy="4404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3" name="Google Shape;173;p13"/>
          <p:cNvSpPr/>
          <p:nvPr/>
        </p:nvSpPr>
        <p:spPr>
          <a:xfrm rot="5400000" flipH="1">
            <a:off x="-374023" y="3930565"/>
            <a:ext cx="1914400" cy="11660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4" name="Google Shape;174;p13"/>
          <p:cNvSpPr/>
          <p:nvPr/>
        </p:nvSpPr>
        <p:spPr>
          <a:xfrm rot="5400000">
            <a:off x="-255336" y="3482668"/>
            <a:ext cx="1305600" cy="7948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5" name="Google Shape;175;p13"/>
          <p:cNvSpPr/>
          <p:nvPr/>
        </p:nvSpPr>
        <p:spPr>
          <a:xfrm rot="-5400000" flipH="1">
            <a:off x="-279797" y="5704788"/>
            <a:ext cx="1433200" cy="873600"/>
          </a:xfrm>
          <a:prstGeom prst="parallelogram">
            <a:avLst>
              <a:gd name="adj" fmla="val 81897"/>
            </a:avLst>
          </a:prstGeom>
          <a:solidFill>
            <a:srgbClr val="FFFFFF">
              <a:alpha val="4885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6" name="Google Shape;176;p13"/>
          <p:cNvSpPr/>
          <p:nvPr/>
        </p:nvSpPr>
        <p:spPr>
          <a:xfrm rot="-5400000">
            <a:off x="-194001" y="3170456"/>
            <a:ext cx="992400" cy="60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7" name="Google Shape;177;p13"/>
          <p:cNvSpPr/>
          <p:nvPr/>
        </p:nvSpPr>
        <p:spPr>
          <a:xfrm rot="-5400000" flipH="1">
            <a:off x="368203" y="5087839"/>
            <a:ext cx="991600" cy="6044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8" name="Google Shape;178;p13"/>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543397422"/>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big">
  <p:cSld name="Blank big">
    <p:spTree>
      <p:nvGrpSpPr>
        <p:cNvPr id="1" name="Shape 179"/>
        <p:cNvGrpSpPr/>
        <p:nvPr/>
      </p:nvGrpSpPr>
      <p:grpSpPr>
        <a:xfrm>
          <a:off x="0" y="0"/>
          <a:ext cx="0" cy="0"/>
          <a:chOff x="0" y="0"/>
          <a:chExt cx="0" cy="0"/>
        </a:xfrm>
      </p:grpSpPr>
      <p:grpSp>
        <p:nvGrpSpPr>
          <p:cNvPr id="180" name="Google Shape;180;p14"/>
          <p:cNvGrpSpPr/>
          <p:nvPr/>
        </p:nvGrpSpPr>
        <p:grpSpPr>
          <a:xfrm>
            <a:off x="9860270" y="-8"/>
            <a:ext cx="2331845" cy="5350695"/>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639487" y="2460072"/>
            <a:ext cx="3273600" cy="1994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349536" y="2035751"/>
            <a:ext cx="1787600" cy="10884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478607" y="4884785"/>
            <a:ext cx="2451200" cy="1494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265403" y="1608643"/>
            <a:ext cx="1358400" cy="827600"/>
          </a:xfrm>
          <a:prstGeom prst="parallelogram">
            <a:avLst>
              <a:gd name="adj" fmla="val 81897"/>
            </a:avLst>
          </a:prstGeom>
          <a:solidFill>
            <a:srgbClr val="FFFFFF">
              <a:alpha val="14229"/>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629645" y="4032881"/>
            <a:ext cx="1696000" cy="1033600"/>
          </a:xfrm>
          <a:prstGeom prst="parallelogram">
            <a:avLst>
              <a:gd name="adj" fmla="val 81897"/>
            </a:avLst>
          </a:prstGeom>
          <a:solidFill>
            <a:srgbClr val="0066FF">
              <a:alpha val="22690"/>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11409033" y="6416833"/>
            <a:ext cx="782800" cy="441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82700374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4"/>
        <p:cNvGrpSpPr/>
        <p:nvPr/>
      </p:nvGrpSpPr>
      <p:grpSpPr>
        <a:xfrm>
          <a:off x="0" y="0"/>
          <a:ext cx="0" cy="0"/>
          <a:chOff x="0" y="0"/>
          <a:chExt cx="0" cy="0"/>
        </a:xfrm>
      </p:grpSpPr>
      <p:sp>
        <p:nvSpPr>
          <p:cNvPr id="35" name="Google Shape;35;p6"/>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6"/>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6"/>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6"/>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9" name="Google Shape;39;p6"/>
          <p:cNvSpPr txBox="1">
            <a:spLocks noGrp="1"/>
          </p:cNvSpPr>
          <p:nvPr>
            <p:ph type="body" idx="1"/>
          </p:nvPr>
        </p:nvSpPr>
        <p:spPr>
          <a:xfrm>
            <a:off x="1140367" y="1805267"/>
            <a:ext cx="4630800" cy="4557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pPr lvl="0"/>
            <a:r>
              <a:rPr lang="en-US"/>
              <a:t>Click to edit Master text styles</a:t>
            </a:r>
          </a:p>
        </p:txBody>
      </p:sp>
      <p:sp>
        <p:nvSpPr>
          <p:cNvPr id="40" name="Google Shape;40;p6"/>
          <p:cNvSpPr txBox="1">
            <a:spLocks noGrp="1"/>
          </p:cNvSpPr>
          <p:nvPr>
            <p:ph type="body" idx="2"/>
          </p:nvPr>
        </p:nvSpPr>
        <p:spPr>
          <a:xfrm>
            <a:off x="6420796" y="1805267"/>
            <a:ext cx="4630800" cy="45576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pPr lvl="0"/>
            <a:r>
              <a:rPr lang="en-US"/>
              <a:t>Click to edit Master text styles</a:t>
            </a:r>
          </a:p>
        </p:txBody>
      </p:sp>
      <p:sp>
        <p:nvSpPr>
          <p:cNvPr id="41" name="Google Shape;41;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655794218"/>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584967" y="3173600"/>
            <a:ext cx="9022000" cy="22476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31386713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584967" y="3171133"/>
            <a:ext cx="9022000" cy="1740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5" name="Google Shape;15;p3"/>
          <p:cNvSpPr txBox="1">
            <a:spLocks noGrp="1"/>
          </p:cNvSpPr>
          <p:nvPr>
            <p:ph type="subTitle" idx="1"/>
          </p:nvPr>
        </p:nvSpPr>
        <p:spPr>
          <a:xfrm>
            <a:off x="1584967" y="5040404"/>
            <a:ext cx="9022000" cy="3808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4123225517"/>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rot="5400000">
            <a:off x="2675145" y="-2640525"/>
            <a:ext cx="6849331" cy="1218438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4"/>
          <p:cNvSpPr txBox="1">
            <a:spLocks noGrp="1"/>
          </p:cNvSpPr>
          <p:nvPr>
            <p:ph type="body" idx="1"/>
          </p:nvPr>
        </p:nvSpPr>
        <p:spPr>
          <a:xfrm>
            <a:off x="1584967" y="1642400"/>
            <a:ext cx="9022000" cy="3573200"/>
          </a:xfrm>
          <a:prstGeom prst="rect">
            <a:avLst/>
          </a:prstGeom>
        </p:spPr>
        <p:txBody>
          <a:bodyPr spcFirstLastPara="1" wrap="square" lIns="0" tIns="0" rIns="0" bIns="0" anchor="t" anchorCtr="0">
            <a:noAutofit/>
          </a:bodyPr>
          <a:lstStyle>
            <a:lvl1pPr marL="609585" lvl="0" indent="-609585" rtl="0">
              <a:spcBef>
                <a:spcPts val="800"/>
              </a:spcBef>
              <a:spcAft>
                <a:spcPts val="0"/>
              </a:spcAft>
              <a:buSzPts val="3600"/>
              <a:buFont typeface="DM Serif Display"/>
              <a:buChar char="╺"/>
              <a:defRPr sz="4800">
                <a:latin typeface="DM Serif Display"/>
                <a:ea typeface="DM Serif Display"/>
                <a:cs typeface="DM Serif Display"/>
                <a:sym typeface="DM Serif Display"/>
              </a:defRPr>
            </a:lvl1pPr>
            <a:lvl2pPr marL="1219170" lvl="1"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2pPr>
            <a:lvl3pPr marL="1828754" lvl="2"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3pPr>
            <a:lvl4pPr marL="2438339" lvl="3"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4pPr>
            <a:lvl5pPr marL="3047924" lvl="4"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5pPr>
            <a:lvl6pPr marL="3657509" lvl="5"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6pPr>
            <a:lvl7pPr marL="4267093" lvl="6"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7pPr>
            <a:lvl8pPr marL="4876678" lvl="7"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8pPr>
            <a:lvl9pPr marL="5486263" lvl="8"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9pPr>
          </a:lstStyle>
          <a:p>
            <a:pPr lvl="0"/>
            <a:r>
              <a:rPr lang="en-US"/>
              <a:t>Click to edit Master text styles</a:t>
            </a:r>
          </a:p>
        </p:txBody>
      </p:sp>
      <p:sp>
        <p:nvSpPr>
          <p:cNvPr id="19" name="Google Shape;19;p4"/>
          <p:cNvSpPr txBox="1"/>
          <p:nvPr/>
        </p:nvSpPr>
        <p:spPr>
          <a:xfrm>
            <a:off x="1007984" y="1575703"/>
            <a:ext cx="617600" cy="913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0">
                <a:solidFill>
                  <a:schemeClr val="accent6"/>
                </a:solidFill>
                <a:latin typeface="DM Serif Display"/>
                <a:ea typeface="DM Serif Display"/>
                <a:cs typeface="DM Serif Display"/>
                <a:sym typeface="DM Serif Display"/>
              </a:rPr>
              <a:t>“</a:t>
            </a:r>
            <a:endParaRPr sz="8000">
              <a:solidFill>
                <a:schemeClr val="accent6"/>
              </a:solidFill>
              <a:latin typeface="DM Serif Display"/>
              <a:ea typeface="DM Serif Display"/>
              <a:cs typeface="DM Serif Display"/>
              <a:sym typeface="DM Serif Display"/>
            </a:endParaRPr>
          </a:p>
        </p:txBody>
      </p:sp>
      <p:sp>
        <p:nvSpPr>
          <p:cNvPr id="20" name="Google Shape;20;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419669955"/>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4" name="Google Shape;24;p5"/>
          <p:cNvSpPr txBox="1">
            <a:spLocks noGrp="1"/>
          </p:cNvSpPr>
          <p:nvPr>
            <p:ph type="body" idx="1"/>
          </p:nvPr>
        </p:nvSpPr>
        <p:spPr>
          <a:xfrm>
            <a:off x="1584967" y="3802567"/>
            <a:ext cx="9022000" cy="2090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Font typeface="Montserrat Light"/>
              <a:buChar char="╺"/>
              <a:defRPr sz="2133">
                <a:latin typeface="Montserrat Light"/>
                <a:ea typeface="Montserrat Light"/>
                <a:cs typeface="Montserrat Light"/>
                <a:sym typeface="Montserrat Light"/>
              </a:defRPr>
            </a:lvl1pPr>
            <a:lvl2pPr marL="1219170" lvl="1" indent="-440256" rtl="0">
              <a:spcBef>
                <a:spcPts val="0"/>
              </a:spcBef>
              <a:spcAft>
                <a:spcPts val="0"/>
              </a:spcAft>
              <a:buSzPts val="1600"/>
              <a:buFont typeface="Montserrat Light"/>
              <a:buChar char="-"/>
              <a:defRPr sz="2133">
                <a:latin typeface="Montserrat Light"/>
                <a:ea typeface="Montserrat Light"/>
                <a:cs typeface="Montserrat Light"/>
                <a:sym typeface="Montserrat Light"/>
              </a:defRPr>
            </a:lvl2pPr>
            <a:lvl3pPr marL="1828754" lvl="2"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3pPr>
            <a:lvl4pPr marL="2438339" lvl="3"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4pPr>
            <a:lvl5pPr marL="3047924" lvl="4"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5pPr>
            <a:lvl6pPr marL="3657509" lvl="5"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6pPr>
            <a:lvl7pPr marL="4267093" lvl="6"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7pPr>
            <a:lvl8pPr marL="4876678" lvl="7"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8pPr>
            <a:lvl9pPr marL="5486263" lvl="8"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9pPr>
          </a:lstStyle>
          <a:p>
            <a:pPr lvl="0"/>
            <a:r>
              <a:rPr lang="en-US"/>
              <a:t>Click to edit Master text styles</a:t>
            </a:r>
          </a:p>
        </p:txBody>
      </p:sp>
      <p:sp>
        <p:nvSpPr>
          <p:cNvPr id="25" name="Google Shape;25;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666912311"/>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6"/>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9" name="Google Shape;29;p6"/>
          <p:cNvSpPr txBox="1">
            <a:spLocks noGrp="1"/>
          </p:cNvSpPr>
          <p:nvPr>
            <p:ph type="body" idx="1"/>
          </p:nvPr>
        </p:nvSpPr>
        <p:spPr>
          <a:xfrm>
            <a:off x="1584967"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0" name="Google Shape;30;p6"/>
          <p:cNvSpPr txBox="1">
            <a:spLocks noGrp="1"/>
          </p:cNvSpPr>
          <p:nvPr>
            <p:ph type="body" idx="2"/>
          </p:nvPr>
        </p:nvSpPr>
        <p:spPr>
          <a:xfrm>
            <a:off x="6362352"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1" name="Google Shape;31;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142051811"/>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2"/>
        <p:cNvGrpSpPr/>
        <p:nvPr/>
      </p:nvGrpSpPr>
      <p:grpSpPr>
        <a:xfrm>
          <a:off x="0" y="0"/>
          <a:ext cx="0" cy="0"/>
          <a:chOff x="0" y="0"/>
          <a:chExt cx="0" cy="0"/>
        </a:xfrm>
      </p:grpSpPr>
      <p:sp>
        <p:nvSpPr>
          <p:cNvPr id="33" name="Google Shape;33;p7"/>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35" name="Google Shape;35;p7"/>
          <p:cNvSpPr txBox="1">
            <a:spLocks noGrp="1"/>
          </p:cNvSpPr>
          <p:nvPr>
            <p:ph type="body" idx="1"/>
          </p:nvPr>
        </p:nvSpPr>
        <p:spPr>
          <a:xfrm>
            <a:off x="158496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6" name="Google Shape;36;p7"/>
          <p:cNvSpPr txBox="1">
            <a:spLocks noGrp="1"/>
          </p:cNvSpPr>
          <p:nvPr>
            <p:ph type="body" idx="2"/>
          </p:nvPr>
        </p:nvSpPr>
        <p:spPr>
          <a:xfrm>
            <a:off x="469873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7" name="Google Shape;37;p7"/>
          <p:cNvSpPr txBox="1">
            <a:spLocks noGrp="1"/>
          </p:cNvSpPr>
          <p:nvPr>
            <p:ph type="body" idx="3"/>
          </p:nvPr>
        </p:nvSpPr>
        <p:spPr>
          <a:xfrm>
            <a:off x="781250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8" name="Google Shape;38;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681531346"/>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8"/>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584967" y="1397700"/>
            <a:ext cx="9022000" cy="6380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42" name="Google Shape;42;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610764580"/>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9"/>
          <p:cNvSpPr/>
          <p:nvPr/>
        </p:nvSpPr>
        <p:spPr>
          <a:xfrm rot="-5400000">
            <a:off x="5654651"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9"/>
          <p:cNvSpPr txBox="1">
            <a:spLocks noGrp="1"/>
          </p:cNvSpPr>
          <p:nvPr>
            <p:ph type="body" idx="1"/>
          </p:nvPr>
        </p:nvSpPr>
        <p:spPr>
          <a:xfrm>
            <a:off x="1584967" y="5468667"/>
            <a:ext cx="9022000" cy="524800"/>
          </a:xfrm>
          <a:prstGeom prst="rect">
            <a:avLst/>
          </a:prstGeom>
        </p:spPr>
        <p:txBody>
          <a:bodyPr spcFirstLastPara="1" wrap="square" lIns="0" tIns="0" rIns="0" bIns="0" anchor="t" anchorCtr="0">
            <a:noAutofit/>
          </a:bodyPr>
          <a:lstStyle>
            <a:lvl1pPr marL="609585" lvl="0" indent="-304792" rtl="0">
              <a:spcBef>
                <a:spcPts val="480"/>
              </a:spcBef>
              <a:spcAft>
                <a:spcPts val="0"/>
              </a:spcAft>
              <a:buSzPts val="1600"/>
              <a:buNone/>
              <a:defRPr/>
            </a:lvl1pPr>
          </a:lstStyle>
          <a:p>
            <a:pPr lvl="0"/>
            <a:r>
              <a:rPr lang="en-US"/>
              <a:t>Click to edit Master text styles</a:t>
            </a:r>
          </a:p>
        </p:txBody>
      </p:sp>
      <p:sp>
        <p:nvSpPr>
          <p:cNvPr id="46" name="Google Shape;46;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354807643"/>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 Dark 1" type="blank">
  <p:cSld name="Blank - Dark 1">
    <p:spTree>
      <p:nvGrpSpPr>
        <p:cNvPr id="1" name="Shape 47"/>
        <p:cNvGrpSpPr/>
        <p:nvPr/>
      </p:nvGrpSpPr>
      <p:grpSpPr>
        <a:xfrm>
          <a:off x="0" y="0"/>
          <a:ext cx="0" cy="0"/>
          <a:chOff x="0" y="0"/>
          <a:chExt cx="0" cy="0"/>
        </a:xfrm>
      </p:grpSpPr>
      <p:sp>
        <p:nvSpPr>
          <p:cNvPr id="48" name="Google Shape;48;p10"/>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967366838"/>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 Accent">
  <p:cSld name="Blank - Accent">
    <p:bg>
      <p:bgPr>
        <a:gradFill>
          <a:gsLst>
            <a:gs pos="0">
              <a:schemeClr val="accent5"/>
            </a:gs>
            <a:gs pos="50000">
              <a:schemeClr val="accent5"/>
            </a:gs>
            <a:gs pos="100000">
              <a:schemeClr val="accent6"/>
            </a:gs>
          </a:gsLst>
          <a:lin ang="1680027"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276937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2"/>
        <p:cNvGrpSpPr/>
        <p:nvPr/>
      </p:nvGrpSpPr>
      <p:grpSpPr>
        <a:xfrm>
          <a:off x="0" y="0"/>
          <a:ext cx="0" cy="0"/>
          <a:chOff x="0" y="0"/>
          <a:chExt cx="0" cy="0"/>
        </a:xfrm>
      </p:grpSpPr>
      <p:sp>
        <p:nvSpPr>
          <p:cNvPr id="43" name="Google Shape;43;p7"/>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7"/>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7"/>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7"/>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47" name="Google Shape;47;p7"/>
          <p:cNvSpPr txBox="1">
            <a:spLocks noGrp="1"/>
          </p:cNvSpPr>
          <p:nvPr>
            <p:ph type="body" idx="1"/>
          </p:nvPr>
        </p:nvSpPr>
        <p:spPr>
          <a:xfrm>
            <a:off x="1140400"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48" name="Google Shape;48;p7"/>
          <p:cNvSpPr txBox="1">
            <a:spLocks noGrp="1"/>
          </p:cNvSpPr>
          <p:nvPr>
            <p:ph type="body" idx="2"/>
          </p:nvPr>
        </p:nvSpPr>
        <p:spPr>
          <a:xfrm>
            <a:off x="455226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49" name="Google Shape;49;p7"/>
          <p:cNvSpPr txBox="1">
            <a:spLocks noGrp="1"/>
          </p:cNvSpPr>
          <p:nvPr>
            <p:ph type="body" idx="3"/>
          </p:nvPr>
        </p:nvSpPr>
        <p:spPr>
          <a:xfrm>
            <a:off x="7964121" y="1805267"/>
            <a:ext cx="3087600" cy="4557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pPr lvl="0"/>
            <a:r>
              <a:rPr lang="en-US"/>
              <a:t>Click to edit Master text styles</a:t>
            </a:r>
          </a:p>
        </p:txBody>
      </p:sp>
      <p:sp>
        <p:nvSpPr>
          <p:cNvPr id="50" name="Google Shape;50;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131201581"/>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 White">
  <p:cSld name="Blank - White">
    <p:bg>
      <p:bgPr>
        <a:gradFill>
          <a:gsLst>
            <a:gs pos="0">
              <a:schemeClr val="lt2"/>
            </a:gs>
            <a:gs pos="50000">
              <a:schemeClr val="lt1"/>
            </a:gs>
            <a:gs pos="100000">
              <a:schemeClr val="lt1"/>
            </a:gs>
          </a:gsLst>
          <a:lin ang="1680027" scaled="0"/>
        </a:gradFill>
        <a:effectLst/>
      </p:bgPr>
    </p:bg>
    <p:spTree>
      <p:nvGrpSpPr>
        <p:cNvPr id="1" name="Shape 53"/>
        <p:cNvGrpSpPr/>
        <p:nvPr/>
      </p:nvGrpSpPr>
      <p:grpSpPr>
        <a:xfrm>
          <a:off x="0" y="0"/>
          <a:ext cx="0" cy="0"/>
          <a:chOff x="0" y="0"/>
          <a:chExt cx="0" cy="0"/>
        </a:xfrm>
      </p:grpSpPr>
      <p:sp>
        <p:nvSpPr>
          <p:cNvPr id="54" name="Google Shape;54;p1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305003673"/>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 Dark 2">
  <p:cSld name="Blank - Dark 2">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58" name="Google Shape;58;p1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57843816"/>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 Dark 3">
  <p:cSld name="Blank - Dark 3">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61" name="Google Shape;61;p14"/>
          <p:cNvSpPr/>
          <p:nvPr/>
        </p:nvSpPr>
        <p:spPr>
          <a:xfrm rot="5400000" flipH="1">
            <a:off x="-330949"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5273379"/>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1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187269173"/>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240800" y="1252933"/>
            <a:ext cx="9710400" cy="43520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16391772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240800" y="2741333"/>
            <a:ext cx="9710400" cy="778800"/>
          </a:xfrm>
          <a:prstGeom prst="rect">
            <a:avLst/>
          </a:prstGeom>
        </p:spPr>
        <p:txBody>
          <a:bodyPr spcFirstLastPara="1" wrap="square" lIns="0" tIns="0" rIns="0" bIns="0" anchor="b" anchorCtr="0">
            <a:noAutofit/>
          </a:bodyPr>
          <a:lstStyle>
            <a:lvl1pPr lvl="0" rtl="0">
              <a:spcBef>
                <a:spcPts val="0"/>
              </a:spcBef>
              <a:spcAft>
                <a:spcPts val="0"/>
              </a:spcAft>
              <a:buSzPts val="4400"/>
              <a:buNone/>
              <a:defRPr sz="5867"/>
            </a:lvl1pPr>
            <a:lvl2pPr lvl="1" rtl="0">
              <a:spcBef>
                <a:spcPts val="0"/>
              </a:spcBef>
              <a:spcAft>
                <a:spcPts val="0"/>
              </a:spcAft>
              <a:buSzPts val="4400"/>
              <a:buNone/>
              <a:defRPr sz="5867"/>
            </a:lvl2pPr>
            <a:lvl3pPr lvl="2" rtl="0">
              <a:spcBef>
                <a:spcPts val="0"/>
              </a:spcBef>
              <a:spcAft>
                <a:spcPts val="0"/>
              </a:spcAft>
              <a:buSzPts val="4400"/>
              <a:buNone/>
              <a:defRPr sz="5867"/>
            </a:lvl3pPr>
            <a:lvl4pPr lvl="3" rtl="0">
              <a:spcBef>
                <a:spcPts val="0"/>
              </a:spcBef>
              <a:spcAft>
                <a:spcPts val="0"/>
              </a:spcAft>
              <a:buSzPts val="4400"/>
              <a:buNone/>
              <a:defRPr sz="5867"/>
            </a:lvl4pPr>
            <a:lvl5pPr lvl="4" rtl="0">
              <a:spcBef>
                <a:spcPts val="0"/>
              </a:spcBef>
              <a:spcAft>
                <a:spcPts val="0"/>
              </a:spcAft>
              <a:buSzPts val="4400"/>
              <a:buNone/>
              <a:defRPr sz="5867"/>
            </a:lvl5pPr>
            <a:lvl6pPr lvl="5" rtl="0">
              <a:spcBef>
                <a:spcPts val="0"/>
              </a:spcBef>
              <a:spcAft>
                <a:spcPts val="0"/>
              </a:spcAft>
              <a:buSzPts val="4400"/>
              <a:buNone/>
              <a:defRPr sz="5867"/>
            </a:lvl6pPr>
            <a:lvl7pPr lvl="6" rtl="0">
              <a:spcBef>
                <a:spcPts val="0"/>
              </a:spcBef>
              <a:spcAft>
                <a:spcPts val="0"/>
              </a:spcAft>
              <a:buSzPts val="4400"/>
              <a:buNone/>
              <a:defRPr sz="5867"/>
            </a:lvl7pPr>
            <a:lvl8pPr lvl="7" rtl="0">
              <a:spcBef>
                <a:spcPts val="0"/>
              </a:spcBef>
              <a:spcAft>
                <a:spcPts val="0"/>
              </a:spcAft>
              <a:buSzPts val="4400"/>
              <a:buNone/>
              <a:defRPr sz="5867"/>
            </a:lvl8pPr>
            <a:lvl9pPr lvl="8" rtl="0">
              <a:spcBef>
                <a:spcPts val="0"/>
              </a:spcBef>
              <a:spcAft>
                <a:spcPts val="0"/>
              </a:spcAft>
              <a:buSzPts val="4400"/>
              <a:buNone/>
              <a:defRPr sz="5867"/>
            </a:lvl9pPr>
          </a:lstStyle>
          <a:p>
            <a:r>
              <a:rPr lang="en-US"/>
              <a:t>Click to edit Master title style</a:t>
            </a:r>
            <a:endParaRPr/>
          </a:p>
        </p:txBody>
      </p:sp>
      <p:sp>
        <p:nvSpPr>
          <p:cNvPr id="16" name="Google Shape;16;p3"/>
          <p:cNvSpPr txBox="1">
            <a:spLocks noGrp="1"/>
          </p:cNvSpPr>
          <p:nvPr>
            <p:ph type="subTitle" idx="1"/>
          </p:nvPr>
        </p:nvSpPr>
        <p:spPr>
          <a:xfrm>
            <a:off x="1240800" y="3649069"/>
            <a:ext cx="9710400" cy="4676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solidFill>
                  <a:schemeClr val="dk1"/>
                </a:solidFill>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3778798778"/>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1240800" y="1252933"/>
            <a:ext cx="9710400" cy="4352000"/>
          </a:xfrm>
          <a:prstGeom prst="rect">
            <a:avLst/>
          </a:prstGeom>
        </p:spPr>
        <p:txBody>
          <a:bodyPr spcFirstLastPara="1" wrap="square" lIns="0" tIns="0" rIns="0" bIns="0" anchor="ctr" anchorCtr="0">
            <a:noAutofit/>
          </a:bodyPr>
          <a:lstStyle>
            <a:lvl1pPr marL="609585" lvl="0" indent="-575719" rtl="0">
              <a:spcBef>
                <a:spcPts val="800"/>
              </a:spcBef>
              <a:spcAft>
                <a:spcPts val="0"/>
              </a:spcAft>
              <a:buSzPts val="3200"/>
              <a:buChar char="▪"/>
              <a:defRPr sz="4267"/>
            </a:lvl1pPr>
            <a:lvl2pPr marL="1219170" lvl="1" indent="-575719" rtl="0">
              <a:spcBef>
                <a:spcPts val="0"/>
              </a:spcBef>
              <a:spcAft>
                <a:spcPts val="0"/>
              </a:spcAft>
              <a:buSzPts val="3200"/>
              <a:buChar char="▫"/>
              <a:defRPr sz="4267"/>
            </a:lvl2pPr>
            <a:lvl3pPr marL="1828754" lvl="2" indent="-575719" rtl="0">
              <a:spcBef>
                <a:spcPts val="0"/>
              </a:spcBef>
              <a:spcAft>
                <a:spcPts val="0"/>
              </a:spcAft>
              <a:buSzPts val="3200"/>
              <a:buChar char="▫"/>
              <a:defRPr sz="4267"/>
            </a:lvl3pPr>
            <a:lvl4pPr marL="2438339" lvl="3" indent="-575719" rtl="0">
              <a:spcBef>
                <a:spcPts val="0"/>
              </a:spcBef>
              <a:spcAft>
                <a:spcPts val="0"/>
              </a:spcAft>
              <a:buSzPts val="3200"/>
              <a:buChar char="▫"/>
              <a:defRPr sz="4267"/>
            </a:lvl4pPr>
            <a:lvl5pPr marL="3047924" lvl="4" indent="-575719" rtl="0">
              <a:spcBef>
                <a:spcPts val="0"/>
              </a:spcBef>
              <a:spcAft>
                <a:spcPts val="0"/>
              </a:spcAft>
              <a:buSzPts val="3200"/>
              <a:buChar char="▫"/>
              <a:defRPr sz="4267"/>
            </a:lvl5pPr>
            <a:lvl6pPr marL="3657509" lvl="5" indent="-575719" rtl="0">
              <a:spcBef>
                <a:spcPts val="0"/>
              </a:spcBef>
              <a:spcAft>
                <a:spcPts val="0"/>
              </a:spcAft>
              <a:buSzPts val="3200"/>
              <a:buChar char="▫"/>
              <a:defRPr sz="4267"/>
            </a:lvl6pPr>
            <a:lvl7pPr marL="4267093" lvl="6" indent="-575719" rtl="0">
              <a:spcBef>
                <a:spcPts val="0"/>
              </a:spcBef>
              <a:spcAft>
                <a:spcPts val="0"/>
              </a:spcAft>
              <a:buSzPts val="3200"/>
              <a:buChar char="▫"/>
              <a:defRPr sz="4267"/>
            </a:lvl7pPr>
            <a:lvl8pPr marL="4876678" lvl="7" indent="-575719" rtl="0">
              <a:spcBef>
                <a:spcPts val="0"/>
              </a:spcBef>
              <a:spcAft>
                <a:spcPts val="0"/>
              </a:spcAft>
              <a:buSzPts val="3200"/>
              <a:buChar char="▫"/>
              <a:defRPr sz="4267"/>
            </a:lvl8pPr>
            <a:lvl9pPr marL="5486263" lvl="8" indent="-575719" rtl="0">
              <a:spcBef>
                <a:spcPts val="0"/>
              </a:spcBef>
              <a:spcAft>
                <a:spcPts val="0"/>
              </a:spcAft>
              <a:buSzPts val="3200"/>
              <a:buChar char="▫"/>
              <a:defRPr sz="4267"/>
            </a:lvl9pPr>
          </a:lstStyle>
          <a:p>
            <a:pPr lvl="0"/>
            <a:r>
              <a:rPr lang="en-US"/>
              <a:t>Click to edit Master text styles</a:t>
            </a:r>
          </a:p>
        </p:txBody>
      </p:sp>
      <p:sp>
        <p:nvSpPr>
          <p:cNvPr id="19" name="Google Shape;19;p4"/>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20" name="Google Shape;20;p4"/>
          <p:cNvSpPr/>
          <p:nvPr/>
        </p:nvSpPr>
        <p:spPr>
          <a:xfrm>
            <a:off x="620400" y="620534"/>
            <a:ext cx="620400" cy="488749"/>
          </a:xfrm>
          <a:prstGeom prst="rect">
            <a:avLst/>
          </a:prstGeom>
        </p:spPr>
        <p:txBody>
          <a:bodyPr>
            <a:prstTxWarp prst="textPlain">
              <a:avLst/>
            </a:prstTxWarp>
          </a:bodyPr>
          <a:lstStyle/>
          <a:p>
            <a:pPr lvl="0" algn="ctr"/>
            <a:r>
              <a:rPr sz="2400" b="1" i="0">
                <a:ln>
                  <a:noFill/>
                </a:ln>
                <a:solidFill>
                  <a:schemeClr val="lt1"/>
                </a:solidFill>
                <a:latin typeface="Arial"/>
              </a:rPr>
              <a:t>“</a:t>
            </a:r>
          </a:p>
        </p:txBody>
      </p:sp>
    </p:spTree>
    <p:extLst>
      <p:ext uri="{BB962C8B-B14F-4D97-AF65-F5344CB8AC3E}">
        <p14:creationId xmlns:p14="http://schemas.microsoft.com/office/powerpoint/2010/main" val="4261292203"/>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3" name="Google Shape;23;p5"/>
          <p:cNvSpPr txBox="1">
            <a:spLocks noGrp="1"/>
          </p:cNvSpPr>
          <p:nvPr>
            <p:ph type="body" idx="1"/>
          </p:nvPr>
        </p:nvSpPr>
        <p:spPr>
          <a:xfrm>
            <a:off x="1240800" y="1887579"/>
            <a:ext cx="9710400" cy="37176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4" name="Google Shape;24;p5"/>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035090074"/>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7" name="Google Shape;27;p6"/>
          <p:cNvSpPr txBox="1">
            <a:spLocks noGrp="1"/>
          </p:cNvSpPr>
          <p:nvPr>
            <p:ph type="body" idx="1"/>
          </p:nvPr>
        </p:nvSpPr>
        <p:spPr>
          <a:xfrm>
            <a:off x="1240767" y="1887567"/>
            <a:ext cx="4536800" cy="3717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28" name="Google Shape;28;p6"/>
          <p:cNvSpPr txBox="1">
            <a:spLocks noGrp="1"/>
          </p:cNvSpPr>
          <p:nvPr>
            <p:ph type="body" idx="2"/>
          </p:nvPr>
        </p:nvSpPr>
        <p:spPr>
          <a:xfrm>
            <a:off x="6414200" y="1887567"/>
            <a:ext cx="4536800" cy="3717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29" name="Google Shape;29;p6"/>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132047613"/>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2" name="Google Shape;32;p7"/>
          <p:cNvSpPr txBox="1">
            <a:spLocks noGrp="1"/>
          </p:cNvSpPr>
          <p:nvPr>
            <p:ph type="body" idx="1"/>
          </p:nvPr>
        </p:nvSpPr>
        <p:spPr>
          <a:xfrm>
            <a:off x="1219416" y="1887567"/>
            <a:ext cx="3024800" cy="3717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3" name="Google Shape;33;p7"/>
          <p:cNvSpPr txBox="1">
            <a:spLocks noGrp="1"/>
          </p:cNvSpPr>
          <p:nvPr>
            <p:ph type="body" idx="2"/>
          </p:nvPr>
        </p:nvSpPr>
        <p:spPr>
          <a:xfrm>
            <a:off x="4562153" y="1887567"/>
            <a:ext cx="3024800" cy="3717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4" name="Google Shape;34;p7"/>
          <p:cNvSpPr txBox="1">
            <a:spLocks noGrp="1"/>
          </p:cNvSpPr>
          <p:nvPr>
            <p:ph type="body" idx="3"/>
          </p:nvPr>
        </p:nvSpPr>
        <p:spPr>
          <a:xfrm>
            <a:off x="7904891" y="1887567"/>
            <a:ext cx="3024800" cy="3717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5" name="Google Shape;35;p7"/>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81922631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8"/>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8"/>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8"/>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8"/>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56" name="Google Shape;56;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83623056"/>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8" name="Google Shape;38;p8"/>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109316476"/>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body" idx="1"/>
          </p:nvPr>
        </p:nvSpPr>
        <p:spPr>
          <a:xfrm>
            <a:off x="1240800" y="5247400"/>
            <a:ext cx="9710400" cy="357600"/>
          </a:xfrm>
          <a:prstGeom prst="rect">
            <a:avLst/>
          </a:prstGeom>
        </p:spPr>
        <p:txBody>
          <a:bodyPr spcFirstLastPara="1" wrap="square" lIns="0" tIns="0" rIns="0" bIns="0" anchor="t" anchorCtr="0">
            <a:noAutofit/>
          </a:bodyPr>
          <a:lstStyle>
            <a:lvl1pPr marL="609585" lvl="0" indent="-304792" rtl="0">
              <a:spcBef>
                <a:spcPts val="480"/>
              </a:spcBef>
              <a:spcAft>
                <a:spcPts val="0"/>
              </a:spcAft>
              <a:buSzPts val="1800"/>
              <a:buNone/>
              <a:defRPr sz="2400"/>
            </a:lvl1pPr>
          </a:lstStyle>
          <a:p>
            <a:pPr lvl="0"/>
            <a:r>
              <a:rPr lang="en-US"/>
              <a:t>Click to edit Master text styles</a:t>
            </a:r>
          </a:p>
        </p:txBody>
      </p:sp>
      <p:sp>
        <p:nvSpPr>
          <p:cNvPr id="41" name="Google Shape;41;p9"/>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1425143950"/>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687904819"/>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dk1"/>
        </a:solidFill>
        <a:effectLst/>
      </p:bgPr>
    </p:bg>
    <p:spTree>
      <p:nvGrpSpPr>
        <p:cNvPr id="1" name="Shape 44"/>
        <p:cNvGrpSpPr/>
        <p:nvPr/>
      </p:nvGrpSpPr>
      <p:grpSpPr>
        <a:xfrm>
          <a:off x="0" y="0"/>
          <a:ext cx="0" cy="0"/>
          <a:chOff x="0" y="0"/>
          <a:chExt cx="0" cy="0"/>
        </a:xfrm>
      </p:grpSpPr>
      <p:sp>
        <p:nvSpPr>
          <p:cNvPr id="45" name="Google Shape;45;p11"/>
          <p:cNvSpPr/>
          <p:nvPr/>
        </p:nvSpPr>
        <p:spPr>
          <a:xfrm>
            <a:off x="0" y="0"/>
            <a:ext cx="12192000" cy="6858000"/>
          </a:xfrm>
          <a:prstGeom prst="rect">
            <a:avLst/>
          </a:prstGeom>
          <a:gradFill>
            <a:gsLst>
              <a:gs pos="0">
                <a:schemeClr val="accent3"/>
              </a:gs>
              <a:gs pos="6000">
                <a:schemeClr val="accent2"/>
              </a:gs>
              <a:gs pos="12000">
                <a:schemeClr val="accent1"/>
              </a:gs>
              <a:gs pos="28000">
                <a:srgbClr val="E9204E">
                  <a:alpha val="0"/>
                </a:srgbClr>
              </a:gs>
              <a:gs pos="71000">
                <a:srgbClr val="412D8C">
                  <a:alpha val="0"/>
                </a:srgbClr>
              </a:gs>
              <a:gs pos="88000">
                <a:schemeClr val="accent6"/>
              </a:gs>
              <a:gs pos="94000">
                <a:schemeClr val="accent5"/>
              </a:gs>
              <a:gs pos="100000">
                <a:schemeClr val="accent4"/>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11"/>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135112156"/>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042967" y="1037461"/>
            <a:ext cx="10106061" cy="5152851"/>
          </a:xfrm>
          <a:custGeom>
            <a:avLst/>
            <a:gdLst/>
            <a:ahLst/>
            <a:cxnLst/>
            <a:rect l="l" t="t" r="r" b="b"/>
            <a:pathLst>
              <a:path w="3592202" h="1831582" extrusionOk="0">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p:nvPr/>
        </p:nvSpPr>
        <p:spPr>
          <a:xfrm>
            <a:off x="1059009" y="746737"/>
            <a:ext cx="9865569" cy="5214308"/>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9947125" y="723249"/>
            <a:ext cx="1085676" cy="1363305"/>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p:nvPr/>
        </p:nvSpPr>
        <p:spPr>
          <a:xfrm>
            <a:off x="10829291" y="1094674"/>
            <a:ext cx="247627" cy="44776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2"/>
          <p:cNvSpPr/>
          <p:nvPr/>
        </p:nvSpPr>
        <p:spPr>
          <a:xfrm>
            <a:off x="3930557" y="673688"/>
            <a:ext cx="1108161" cy="128192"/>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5157624" y="649722"/>
            <a:ext cx="371152" cy="57465"/>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a:off x="4733007" y="6019681"/>
            <a:ext cx="1174159" cy="63036"/>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2"/>
          <p:cNvSpPr/>
          <p:nvPr/>
        </p:nvSpPr>
        <p:spPr>
          <a:xfrm>
            <a:off x="5233479" y="6161424"/>
            <a:ext cx="380520" cy="46856"/>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2"/>
          <p:cNvSpPr txBox="1">
            <a:spLocks noGrp="1"/>
          </p:cNvSpPr>
          <p:nvPr>
            <p:ph type="ctrTitle"/>
          </p:nvPr>
        </p:nvSpPr>
        <p:spPr>
          <a:xfrm>
            <a:off x="2490533" y="2308633"/>
            <a:ext cx="7210800" cy="2240800"/>
          </a:xfrm>
          <a:prstGeom prst="rect">
            <a:avLst/>
          </a:prstGeom>
        </p:spPr>
        <p:txBody>
          <a:bodyPr spcFirstLastPara="1" wrap="square" lIns="0" tIns="0" rIns="0" bIns="0" anchor="ctr" anchorCtr="0">
            <a:noAutofit/>
          </a:bodyPr>
          <a:lstStyle>
            <a:lvl1pPr lvl="0" algn="ctr" rtl="0">
              <a:spcBef>
                <a:spcPts val="0"/>
              </a:spcBef>
              <a:spcAft>
                <a:spcPts val="0"/>
              </a:spcAft>
              <a:buSzPts val="6800"/>
              <a:buNone/>
              <a:defRPr sz="9066"/>
            </a:lvl1pPr>
            <a:lvl2pPr lvl="1" algn="ctr" rtl="0">
              <a:spcBef>
                <a:spcPts val="0"/>
              </a:spcBef>
              <a:spcAft>
                <a:spcPts val="0"/>
              </a:spcAft>
              <a:buSzPts val="6800"/>
              <a:buNone/>
              <a:defRPr sz="9066"/>
            </a:lvl2pPr>
            <a:lvl3pPr lvl="2" algn="ctr" rtl="0">
              <a:spcBef>
                <a:spcPts val="0"/>
              </a:spcBef>
              <a:spcAft>
                <a:spcPts val="0"/>
              </a:spcAft>
              <a:buSzPts val="6800"/>
              <a:buNone/>
              <a:defRPr sz="9066"/>
            </a:lvl3pPr>
            <a:lvl4pPr lvl="3" algn="ctr" rtl="0">
              <a:spcBef>
                <a:spcPts val="0"/>
              </a:spcBef>
              <a:spcAft>
                <a:spcPts val="0"/>
              </a:spcAft>
              <a:buSzPts val="6800"/>
              <a:buNone/>
              <a:defRPr sz="9066"/>
            </a:lvl4pPr>
            <a:lvl5pPr lvl="4" algn="ctr" rtl="0">
              <a:spcBef>
                <a:spcPts val="0"/>
              </a:spcBef>
              <a:spcAft>
                <a:spcPts val="0"/>
              </a:spcAft>
              <a:buSzPts val="6800"/>
              <a:buNone/>
              <a:defRPr sz="9066"/>
            </a:lvl5pPr>
            <a:lvl6pPr lvl="5" algn="ctr" rtl="0">
              <a:spcBef>
                <a:spcPts val="0"/>
              </a:spcBef>
              <a:spcAft>
                <a:spcPts val="0"/>
              </a:spcAft>
              <a:buSzPts val="6800"/>
              <a:buNone/>
              <a:defRPr sz="9066"/>
            </a:lvl6pPr>
            <a:lvl7pPr lvl="6" algn="ctr" rtl="0">
              <a:spcBef>
                <a:spcPts val="0"/>
              </a:spcBef>
              <a:spcAft>
                <a:spcPts val="0"/>
              </a:spcAft>
              <a:buSzPts val="6800"/>
              <a:buNone/>
              <a:defRPr sz="9066"/>
            </a:lvl7pPr>
            <a:lvl8pPr lvl="7" algn="ctr" rtl="0">
              <a:spcBef>
                <a:spcPts val="0"/>
              </a:spcBef>
              <a:spcAft>
                <a:spcPts val="0"/>
              </a:spcAft>
              <a:buSzPts val="6800"/>
              <a:buNone/>
              <a:defRPr sz="9066"/>
            </a:lvl8pPr>
            <a:lvl9pPr lvl="8" algn="ctr" rtl="0">
              <a:spcBef>
                <a:spcPts val="0"/>
              </a:spcBef>
              <a:spcAft>
                <a:spcPts val="0"/>
              </a:spcAft>
              <a:buSzPts val="6800"/>
              <a:buNone/>
              <a:defRPr sz="9066"/>
            </a:lvl9pPr>
          </a:lstStyle>
          <a:p>
            <a:r>
              <a:rPr lang="en-US"/>
              <a:t>Click to edit Master title style</a:t>
            </a:r>
            <a:endParaRPr/>
          </a:p>
        </p:txBody>
      </p:sp>
      <p:sp>
        <p:nvSpPr>
          <p:cNvPr id="19" name="Google Shape;19;p2"/>
          <p:cNvSpPr/>
          <p:nvPr/>
        </p:nvSpPr>
        <p:spPr>
          <a:xfrm rot="-871776">
            <a:off x="792726" y="883466"/>
            <a:ext cx="1646557" cy="1854183"/>
          </a:xfrm>
          <a:custGeom>
            <a:avLst/>
            <a:gdLst/>
            <a:ahLst/>
            <a:cxnLst/>
            <a:rect l="l" t="t" r="r" b="b"/>
            <a:pathLst>
              <a:path w="584559" h="658270" extrusionOk="0">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2"/>
          <p:cNvSpPr/>
          <p:nvPr/>
        </p:nvSpPr>
        <p:spPr>
          <a:xfrm rot="-5400000">
            <a:off x="728001" y="4316907"/>
            <a:ext cx="720335" cy="3523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2"/>
          <p:cNvSpPr/>
          <p:nvPr/>
        </p:nvSpPr>
        <p:spPr>
          <a:xfrm rot="1737742">
            <a:off x="10600281" y="5251215"/>
            <a:ext cx="282332" cy="357549"/>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367811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2"/>
        <p:cNvGrpSpPr/>
        <p:nvPr/>
      </p:nvGrpSpPr>
      <p:grpSpPr>
        <a:xfrm>
          <a:off x="0" y="0"/>
          <a:ext cx="0" cy="0"/>
          <a:chOff x="0" y="0"/>
          <a:chExt cx="0" cy="0"/>
        </a:xfrm>
      </p:grpSpPr>
      <p:sp>
        <p:nvSpPr>
          <p:cNvPr id="23" name="Google Shape;23;p3"/>
          <p:cNvSpPr/>
          <p:nvPr/>
        </p:nvSpPr>
        <p:spPr>
          <a:xfrm rot="-898861">
            <a:off x="986397" y="578171"/>
            <a:ext cx="1949100" cy="2141211"/>
          </a:xfrm>
          <a:custGeom>
            <a:avLst/>
            <a:gdLst/>
            <a:ahLst/>
            <a:cxnLst/>
            <a:rect l="l" t="t" r="r" b="b"/>
            <a:pathLst>
              <a:path w="462239" h="507799" extrusionOk="0">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3"/>
          <p:cNvSpPr txBox="1">
            <a:spLocks noGrp="1"/>
          </p:cNvSpPr>
          <p:nvPr>
            <p:ph type="ctrTitle"/>
          </p:nvPr>
        </p:nvSpPr>
        <p:spPr>
          <a:xfrm>
            <a:off x="2364667" y="2640033"/>
            <a:ext cx="7462800" cy="8948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25" name="Google Shape;25;p3"/>
          <p:cNvSpPr txBox="1">
            <a:spLocks noGrp="1"/>
          </p:cNvSpPr>
          <p:nvPr>
            <p:ph type="subTitle" idx="1"/>
          </p:nvPr>
        </p:nvSpPr>
        <p:spPr>
          <a:xfrm>
            <a:off x="2364667" y="3552568"/>
            <a:ext cx="7462800" cy="515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2200"/>
              <a:buNone/>
              <a:defRPr>
                <a:solidFill>
                  <a:schemeClr val="accent2"/>
                </a:solidFill>
              </a:defRPr>
            </a:lvl1pPr>
            <a:lvl2pPr lvl="1" algn="ctr" rtl="0">
              <a:spcBef>
                <a:spcPts val="1333"/>
              </a:spcBef>
              <a:spcAft>
                <a:spcPts val="0"/>
              </a:spcAft>
              <a:buClr>
                <a:schemeClr val="accent2"/>
              </a:buClr>
              <a:buSzPts val="3000"/>
              <a:buNone/>
              <a:defRPr sz="4000">
                <a:solidFill>
                  <a:schemeClr val="accent2"/>
                </a:solidFill>
              </a:defRPr>
            </a:lvl2pPr>
            <a:lvl3pPr lvl="2" algn="ctr" rtl="0">
              <a:spcBef>
                <a:spcPts val="1333"/>
              </a:spcBef>
              <a:spcAft>
                <a:spcPts val="0"/>
              </a:spcAft>
              <a:buClr>
                <a:schemeClr val="accent2"/>
              </a:buClr>
              <a:buSzPts val="3000"/>
              <a:buNone/>
              <a:defRPr sz="4000">
                <a:solidFill>
                  <a:schemeClr val="accent2"/>
                </a:solidFill>
              </a:defRPr>
            </a:lvl3pPr>
            <a:lvl4pPr lvl="3" algn="ctr" rtl="0">
              <a:spcBef>
                <a:spcPts val="1333"/>
              </a:spcBef>
              <a:spcAft>
                <a:spcPts val="0"/>
              </a:spcAft>
              <a:buClr>
                <a:schemeClr val="accent2"/>
              </a:buClr>
              <a:buSzPts val="3000"/>
              <a:buNone/>
              <a:defRPr sz="4000">
                <a:solidFill>
                  <a:schemeClr val="accent2"/>
                </a:solidFill>
              </a:defRPr>
            </a:lvl4pPr>
            <a:lvl5pPr lvl="4" algn="ctr" rtl="0">
              <a:spcBef>
                <a:spcPts val="1333"/>
              </a:spcBef>
              <a:spcAft>
                <a:spcPts val="0"/>
              </a:spcAft>
              <a:buClr>
                <a:schemeClr val="accent2"/>
              </a:buClr>
              <a:buSzPts val="3000"/>
              <a:buNone/>
              <a:defRPr sz="4000">
                <a:solidFill>
                  <a:schemeClr val="accent2"/>
                </a:solidFill>
              </a:defRPr>
            </a:lvl5pPr>
            <a:lvl6pPr lvl="5" algn="ctr" rtl="0">
              <a:spcBef>
                <a:spcPts val="1333"/>
              </a:spcBef>
              <a:spcAft>
                <a:spcPts val="0"/>
              </a:spcAft>
              <a:buClr>
                <a:schemeClr val="accent2"/>
              </a:buClr>
              <a:buSzPts val="3000"/>
              <a:buNone/>
              <a:defRPr sz="4000">
                <a:solidFill>
                  <a:schemeClr val="accent2"/>
                </a:solidFill>
              </a:defRPr>
            </a:lvl6pPr>
            <a:lvl7pPr lvl="6" algn="ctr" rtl="0">
              <a:spcBef>
                <a:spcPts val="1333"/>
              </a:spcBef>
              <a:spcAft>
                <a:spcPts val="0"/>
              </a:spcAft>
              <a:buClr>
                <a:schemeClr val="accent2"/>
              </a:buClr>
              <a:buSzPts val="3000"/>
              <a:buNone/>
              <a:defRPr sz="4000">
                <a:solidFill>
                  <a:schemeClr val="accent2"/>
                </a:solidFill>
              </a:defRPr>
            </a:lvl7pPr>
            <a:lvl8pPr lvl="7" algn="ctr" rtl="0">
              <a:spcBef>
                <a:spcPts val="1333"/>
              </a:spcBef>
              <a:spcAft>
                <a:spcPts val="0"/>
              </a:spcAft>
              <a:buClr>
                <a:schemeClr val="accent2"/>
              </a:buClr>
              <a:buSzPts val="3000"/>
              <a:buNone/>
              <a:defRPr sz="4000">
                <a:solidFill>
                  <a:schemeClr val="accent2"/>
                </a:solidFill>
              </a:defRPr>
            </a:lvl8pPr>
            <a:lvl9pPr lvl="8" algn="ctr" rtl="0">
              <a:spcBef>
                <a:spcPts val="1333"/>
              </a:spcBef>
              <a:spcAft>
                <a:spcPts val="1333"/>
              </a:spcAft>
              <a:buClr>
                <a:schemeClr val="accent2"/>
              </a:buClr>
              <a:buSzPts val="3000"/>
              <a:buNone/>
              <a:defRPr sz="4000">
                <a:solidFill>
                  <a:schemeClr val="accent2"/>
                </a:solidFill>
              </a:defRPr>
            </a:lvl9pPr>
          </a:lstStyle>
          <a:p>
            <a:r>
              <a:rPr lang="en-US"/>
              <a:t>Click to edit Master subtitle style</a:t>
            </a:r>
            <a:endParaRPr/>
          </a:p>
        </p:txBody>
      </p:sp>
      <p:sp>
        <p:nvSpPr>
          <p:cNvPr id="26" name="Google Shape;26;p3"/>
          <p:cNvSpPr/>
          <p:nvPr/>
        </p:nvSpPr>
        <p:spPr>
          <a:xfrm>
            <a:off x="1059009" y="746737"/>
            <a:ext cx="9865569" cy="5214308"/>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3"/>
          <p:cNvSpPr/>
          <p:nvPr/>
        </p:nvSpPr>
        <p:spPr>
          <a:xfrm rot="4673461">
            <a:off x="10062169" y="4833925"/>
            <a:ext cx="1085385" cy="1362939"/>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3"/>
          <p:cNvSpPr/>
          <p:nvPr/>
        </p:nvSpPr>
        <p:spPr>
          <a:xfrm rot="4673461">
            <a:off x="10662533" y="5726429"/>
            <a:ext cx="247560" cy="44764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3"/>
          <p:cNvSpPr/>
          <p:nvPr/>
        </p:nvSpPr>
        <p:spPr>
          <a:xfrm rot="-5167633">
            <a:off x="450936" y="4656294"/>
            <a:ext cx="1108065" cy="128181"/>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3"/>
          <p:cNvSpPr/>
          <p:nvPr/>
        </p:nvSpPr>
        <p:spPr>
          <a:xfrm rot="-5167633">
            <a:off x="818716" y="3831037"/>
            <a:ext cx="371120" cy="57460"/>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3"/>
          <p:cNvSpPr/>
          <p:nvPr/>
        </p:nvSpPr>
        <p:spPr>
          <a:xfrm>
            <a:off x="7016333" y="616327"/>
            <a:ext cx="908065" cy="285776"/>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3"/>
          <p:cNvSpPr/>
          <p:nvPr/>
        </p:nvSpPr>
        <p:spPr>
          <a:xfrm>
            <a:off x="3772882" y="6015481"/>
            <a:ext cx="1836055" cy="89211"/>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3"/>
          <p:cNvSpPr/>
          <p:nvPr/>
        </p:nvSpPr>
        <p:spPr>
          <a:xfrm>
            <a:off x="5746073" y="6059972"/>
            <a:ext cx="351945" cy="41635"/>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3"/>
          <p:cNvSpPr/>
          <p:nvPr/>
        </p:nvSpPr>
        <p:spPr>
          <a:xfrm>
            <a:off x="10280983" y="889496"/>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3"/>
          <p:cNvSpPr/>
          <p:nvPr/>
        </p:nvSpPr>
        <p:spPr>
          <a:xfrm>
            <a:off x="10487272" y="822701"/>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58161243"/>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6"/>
        <p:cNvGrpSpPr/>
        <p:nvPr/>
      </p:nvGrpSpPr>
      <p:grpSpPr>
        <a:xfrm>
          <a:off x="0" y="0"/>
          <a:ext cx="0" cy="0"/>
          <a:chOff x="0" y="0"/>
          <a:chExt cx="0" cy="0"/>
        </a:xfrm>
      </p:grpSpPr>
      <p:sp>
        <p:nvSpPr>
          <p:cNvPr id="37" name="Google Shape;37;p4"/>
          <p:cNvSpPr/>
          <p:nvPr/>
        </p:nvSpPr>
        <p:spPr>
          <a:xfrm>
            <a:off x="2281785" y="1406383"/>
            <a:ext cx="3939" cy="1863"/>
          </a:xfrm>
          <a:custGeom>
            <a:avLst/>
            <a:gdLst/>
            <a:ahLst/>
            <a:cxnLst/>
            <a:rect l="l" t="t" r="r" b="b"/>
            <a:pathLst>
              <a:path w="1400" h="662" extrusionOk="0">
                <a:moveTo>
                  <a:pt x="0" y="663"/>
                </a:moveTo>
                <a:cubicBezTo>
                  <a:pt x="2192" y="-368"/>
                  <a:pt x="1513" y="-61"/>
                  <a:pt x="0" y="663"/>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4"/>
          <p:cNvSpPr/>
          <p:nvPr/>
        </p:nvSpPr>
        <p:spPr>
          <a:xfrm>
            <a:off x="1053255" y="674684"/>
            <a:ext cx="10558975" cy="5828245"/>
          </a:xfrm>
          <a:custGeom>
            <a:avLst/>
            <a:gdLst/>
            <a:ahLst/>
            <a:cxnLst/>
            <a:rect l="l" t="t" r="r" b="b"/>
            <a:pathLst>
              <a:path w="3753190" h="2071651" extrusionOk="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4"/>
          <p:cNvSpPr/>
          <p:nvPr/>
        </p:nvSpPr>
        <p:spPr>
          <a:xfrm>
            <a:off x="705895" y="466400"/>
            <a:ext cx="10750127" cy="6016339"/>
          </a:xfrm>
          <a:custGeom>
            <a:avLst/>
            <a:gdLst/>
            <a:ahLst/>
            <a:cxnLst/>
            <a:rect l="l" t="t" r="r" b="b"/>
            <a:pathLst>
              <a:path w="3821135" h="2138509" extrusionOk="0">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0" name="Google Shape;40;p4"/>
          <p:cNvGrpSpPr/>
          <p:nvPr/>
        </p:nvGrpSpPr>
        <p:grpSpPr>
          <a:xfrm>
            <a:off x="733633" y="491494"/>
            <a:ext cx="1170972" cy="836719"/>
            <a:chOff x="550224" y="368620"/>
            <a:chExt cx="878229" cy="627539"/>
          </a:xfrm>
        </p:grpSpPr>
        <p:sp>
          <p:nvSpPr>
            <p:cNvPr id="41" name="Google Shape;41;p4"/>
            <p:cNvSpPr/>
            <p:nvPr/>
          </p:nvSpPr>
          <p:spPr>
            <a:xfrm>
              <a:off x="550224" y="368620"/>
              <a:ext cx="430805" cy="627539"/>
            </a:xfrm>
            <a:custGeom>
              <a:avLst/>
              <a:gdLst/>
              <a:ahLst/>
              <a:cxnLst/>
              <a:rect l="l" t="t" r="r" b="b"/>
              <a:pathLst>
                <a:path w="204173" h="297412" extrusionOk="0">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4"/>
            <p:cNvSpPr/>
            <p:nvPr/>
          </p:nvSpPr>
          <p:spPr>
            <a:xfrm>
              <a:off x="1007307" y="372376"/>
              <a:ext cx="421145" cy="613504"/>
            </a:xfrm>
            <a:custGeom>
              <a:avLst/>
              <a:gdLst/>
              <a:ahLst/>
              <a:cxnLst/>
              <a:rect l="l" t="t" r="r" b="b"/>
              <a:pathLst>
                <a:path w="199595" h="290760" extrusionOk="0">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4"/>
            <p:cNvSpPr/>
            <p:nvPr/>
          </p:nvSpPr>
          <p:spPr>
            <a:xfrm>
              <a:off x="1305031" y="475050"/>
              <a:ext cx="59409" cy="175613"/>
            </a:xfrm>
            <a:custGeom>
              <a:avLst/>
              <a:gdLst/>
              <a:ahLst/>
              <a:cxnLst/>
              <a:rect l="l" t="t" r="r" b="b"/>
              <a:pathLst>
                <a:path w="28156" h="83229" extrusionOk="0">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4"/>
            <p:cNvSpPr/>
            <p:nvPr/>
          </p:nvSpPr>
          <p:spPr>
            <a:xfrm>
              <a:off x="1260832" y="642594"/>
              <a:ext cx="30076" cy="31226"/>
            </a:xfrm>
            <a:custGeom>
              <a:avLst/>
              <a:gdLst/>
              <a:ahLst/>
              <a:cxnLst/>
              <a:rect l="l" t="t" r="r" b="b"/>
              <a:pathLst>
                <a:path w="14254" h="14799" extrusionOk="0">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4"/>
            <p:cNvSpPr/>
            <p:nvPr/>
          </p:nvSpPr>
          <p:spPr>
            <a:xfrm>
              <a:off x="611671" y="601479"/>
              <a:ext cx="103968" cy="202921"/>
            </a:xfrm>
            <a:custGeom>
              <a:avLst/>
              <a:gdLst/>
              <a:ahLst/>
              <a:cxnLst/>
              <a:rect l="l" t="t" r="r" b="b"/>
              <a:pathLst>
                <a:path w="49274" h="96171" extrusionOk="0">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6" name="Google Shape;46;p4"/>
          <p:cNvSpPr txBox="1">
            <a:spLocks noGrp="1"/>
          </p:cNvSpPr>
          <p:nvPr>
            <p:ph type="body" idx="1"/>
          </p:nvPr>
        </p:nvSpPr>
        <p:spPr>
          <a:xfrm>
            <a:off x="2285733" y="1582433"/>
            <a:ext cx="7620400" cy="3693200"/>
          </a:xfrm>
          <a:prstGeom prst="rect">
            <a:avLst/>
          </a:prstGeom>
        </p:spPr>
        <p:txBody>
          <a:bodyPr spcFirstLastPara="1" wrap="square" lIns="0" tIns="0" rIns="0" bIns="0" anchor="ctr" anchorCtr="0">
            <a:noAutofit/>
          </a:bodyPr>
          <a:lstStyle>
            <a:lvl1pPr marL="609585" lvl="0" indent="-541853" algn="ctr" rtl="0">
              <a:spcBef>
                <a:spcPts val="0"/>
              </a:spcBef>
              <a:spcAft>
                <a:spcPts val="0"/>
              </a:spcAft>
              <a:buSzPts val="2800"/>
              <a:buFont typeface="Nunito SemiBold"/>
              <a:buChar char="✗"/>
              <a:defRPr sz="3733">
                <a:latin typeface="Nunito SemiBold"/>
                <a:ea typeface="Nunito SemiBold"/>
                <a:cs typeface="Nunito SemiBold"/>
                <a:sym typeface="Nunito SemiBold"/>
              </a:defRPr>
            </a:lvl1pPr>
            <a:lvl2pPr marL="1219170" lvl="1"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2pPr>
            <a:lvl3pPr marL="1828754" lvl="2"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3pPr>
            <a:lvl4pPr marL="2438339" lvl="3"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4pPr>
            <a:lvl5pPr marL="3047924" lvl="4"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5pPr>
            <a:lvl6pPr marL="3657509" lvl="5"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6pPr>
            <a:lvl7pPr marL="4267093" lvl="6"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7pPr>
            <a:lvl8pPr marL="4876678" lvl="7" indent="-541853" algn="ctr" rtl="0">
              <a:spcBef>
                <a:spcPts val="1333"/>
              </a:spcBef>
              <a:spcAft>
                <a:spcPts val="0"/>
              </a:spcAft>
              <a:buSzPts val="2800"/>
              <a:buFont typeface="Nunito SemiBold"/>
              <a:buChar char="○"/>
              <a:defRPr sz="3733">
                <a:latin typeface="Nunito SemiBold"/>
                <a:ea typeface="Nunito SemiBold"/>
                <a:cs typeface="Nunito SemiBold"/>
                <a:sym typeface="Nunito SemiBold"/>
              </a:defRPr>
            </a:lvl8pPr>
            <a:lvl9pPr marL="5486263" lvl="8" indent="-541853" algn="ctr" rtl="0">
              <a:spcBef>
                <a:spcPts val="1333"/>
              </a:spcBef>
              <a:spcAft>
                <a:spcPts val="1333"/>
              </a:spcAft>
              <a:buSzPts val="2800"/>
              <a:buFont typeface="Nunito SemiBold"/>
              <a:buChar char="■"/>
              <a:defRPr sz="3733">
                <a:latin typeface="Nunito SemiBold"/>
                <a:ea typeface="Nunito SemiBold"/>
                <a:cs typeface="Nunito SemiBold"/>
                <a:sym typeface="Nunito SemiBold"/>
              </a:defRPr>
            </a:lvl9pPr>
          </a:lstStyle>
          <a:p>
            <a:pPr lvl="0"/>
            <a:r>
              <a:rPr lang="en-US"/>
              <a:t>Click to edit Master text styles</a:t>
            </a:r>
          </a:p>
        </p:txBody>
      </p:sp>
      <p:sp>
        <p:nvSpPr>
          <p:cNvPr id="47" name="Google Shape;47;p4"/>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48" name="Google Shape;48;p4"/>
          <p:cNvSpPr/>
          <p:nvPr/>
        </p:nvSpPr>
        <p:spPr>
          <a:xfrm rot="-10653455">
            <a:off x="411872" y="4549353"/>
            <a:ext cx="1086664" cy="136454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4"/>
          <p:cNvSpPr/>
          <p:nvPr/>
        </p:nvSpPr>
        <p:spPr>
          <a:xfrm rot="5624237">
            <a:off x="11052895" y="3822455"/>
            <a:ext cx="720159" cy="352312"/>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4"/>
          <p:cNvSpPr/>
          <p:nvPr/>
        </p:nvSpPr>
        <p:spPr>
          <a:xfrm rot="5400000">
            <a:off x="8345524" y="-158950"/>
            <a:ext cx="151107" cy="1272065"/>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4"/>
          <p:cNvSpPr/>
          <p:nvPr/>
        </p:nvSpPr>
        <p:spPr>
          <a:xfrm rot="5400000">
            <a:off x="8612885" y="97747"/>
            <a:ext cx="107249" cy="532052"/>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4"/>
          <p:cNvSpPr/>
          <p:nvPr/>
        </p:nvSpPr>
        <p:spPr>
          <a:xfrm flipH="1">
            <a:off x="648134" y="338347"/>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4"/>
          <p:cNvSpPr/>
          <p:nvPr/>
        </p:nvSpPr>
        <p:spPr>
          <a:xfrm flipH="1">
            <a:off x="679413" y="307517"/>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23625295"/>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54"/>
        <p:cNvGrpSpPr/>
        <p:nvPr/>
      </p:nvGrpSpPr>
      <p:grpSpPr>
        <a:xfrm>
          <a:off x="0" y="0"/>
          <a:ext cx="0" cy="0"/>
          <a:chOff x="0" y="0"/>
          <a:chExt cx="0" cy="0"/>
        </a:xfrm>
      </p:grpSpPr>
      <p:sp>
        <p:nvSpPr>
          <p:cNvPr id="55" name="Google Shape;55;p5"/>
          <p:cNvSpPr/>
          <p:nvPr/>
        </p:nvSpPr>
        <p:spPr>
          <a:xfrm rot="-884877">
            <a:off x="10663059" y="4753112"/>
            <a:ext cx="1217088" cy="1237712"/>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 name="Google Shape;56;p5"/>
          <p:cNvSpPr/>
          <p:nvPr/>
        </p:nvSpPr>
        <p:spPr>
          <a:xfrm>
            <a:off x="856701" y="442364"/>
            <a:ext cx="9257791" cy="1237008"/>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5"/>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5"/>
          <p:cNvSpPr txBox="1">
            <a:spLocks noGrp="1"/>
          </p:cNvSpPr>
          <p:nvPr>
            <p:ph type="title"/>
          </p:nvPr>
        </p:nvSpPr>
        <p:spPr>
          <a:xfrm>
            <a:off x="1177833" y="911467"/>
            <a:ext cx="8568400" cy="5284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59" name="Google Shape;59;p5"/>
          <p:cNvSpPr txBox="1">
            <a:spLocks noGrp="1"/>
          </p:cNvSpPr>
          <p:nvPr>
            <p:ph type="body" idx="1"/>
          </p:nvPr>
        </p:nvSpPr>
        <p:spPr>
          <a:xfrm>
            <a:off x="1584233" y="2008467"/>
            <a:ext cx="8568400" cy="3787200"/>
          </a:xfrm>
          <a:prstGeom prst="rect">
            <a:avLst/>
          </a:prstGeom>
        </p:spPr>
        <p:txBody>
          <a:bodyPr spcFirstLastPara="1" wrap="square" lIns="0" tIns="0" rIns="0" bIns="0" anchor="t" anchorCtr="0">
            <a:noAutofit/>
          </a:bodyPr>
          <a:lstStyle>
            <a:lvl1pPr marL="609585" lvl="0" indent="-491054" rtl="0">
              <a:spcBef>
                <a:spcPts val="0"/>
              </a:spcBef>
              <a:spcAft>
                <a:spcPts val="0"/>
              </a:spcAft>
              <a:buSzPts val="2200"/>
              <a:buChar char="✗"/>
              <a:defRPr/>
            </a:lvl1pPr>
            <a:lvl2pPr marL="1219170" lvl="1" indent="-491054" rtl="0">
              <a:spcBef>
                <a:spcPts val="1333"/>
              </a:spcBef>
              <a:spcAft>
                <a:spcPts val="0"/>
              </a:spcAft>
              <a:buSzPts val="2200"/>
              <a:buChar char="✗"/>
              <a:defRPr/>
            </a:lvl2pPr>
            <a:lvl3pPr marL="1828754" lvl="2" indent="-491054" rtl="0">
              <a:spcBef>
                <a:spcPts val="1333"/>
              </a:spcBef>
              <a:spcAft>
                <a:spcPts val="0"/>
              </a:spcAft>
              <a:buSzPts val="2200"/>
              <a:buChar char="■"/>
              <a:defRPr/>
            </a:lvl3pPr>
            <a:lvl4pPr marL="2438339" lvl="3" indent="-491054" rtl="0">
              <a:spcBef>
                <a:spcPts val="1333"/>
              </a:spcBef>
              <a:spcAft>
                <a:spcPts val="0"/>
              </a:spcAft>
              <a:buSzPts val="2200"/>
              <a:buChar char="●"/>
              <a:defRPr/>
            </a:lvl4pPr>
            <a:lvl5pPr marL="3047924" lvl="4" indent="-491054" rtl="0">
              <a:spcBef>
                <a:spcPts val="1333"/>
              </a:spcBef>
              <a:spcAft>
                <a:spcPts val="0"/>
              </a:spcAft>
              <a:buSzPts val="2200"/>
              <a:buChar char="○"/>
              <a:defRPr/>
            </a:lvl5pPr>
            <a:lvl6pPr marL="3657509" lvl="5" indent="-491054" rtl="0">
              <a:spcBef>
                <a:spcPts val="1333"/>
              </a:spcBef>
              <a:spcAft>
                <a:spcPts val="0"/>
              </a:spcAft>
              <a:buSzPts val="2200"/>
              <a:buChar char="■"/>
              <a:defRPr/>
            </a:lvl6pPr>
            <a:lvl7pPr marL="4267093" lvl="6" indent="-491054" rtl="0">
              <a:spcBef>
                <a:spcPts val="1333"/>
              </a:spcBef>
              <a:spcAft>
                <a:spcPts val="0"/>
              </a:spcAft>
              <a:buSzPts val="2200"/>
              <a:buChar char="●"/>
              <a:defRPr/>
            </a:lvl7pPr>
            <a:lvl8pPr marL="4876678" lvl="7" indent="-491054" rtl="0">
              <a:spcBef>
                <a:spcPts val="1333"/>
              </a:spcBef>
              <a:spcAft>
                <a:spcPts val="0"/>
              </a:spcAft>
              <a:buSzPts val="2200"/>
              <a:buChar char="○"/>
              <a:defRPr/>
            </a:lvl8pPr>
            <a:lvl9pPr marL="5486263" lvl="8" indent="-491054" rtl="0">
              <a:spcBef>
                <a:spcPts val="1333"/>
              </a:spcBef>
              <a:spcAft>
                <a:spcPts val="1333"/>
              </a:spcAft>
              <a:buSzPts val="2200"/>
              <a:buChar char="■"/>
              <a:defRPr/>
            </a:lvl9pPr>
          </a:lstStyle>
          <a:p>
            <a:pPr lvl="0"/>
            <a:r>
              <a:rPr lang="en-US"/>
              <a:t>Click to edit Master text styles</a:t>
            </a:r>
          </a:p>
        </p:txBody>
      </p:sp>
      <p:sp>
        <p:nvSpPr>
          <p:cNvPr id="60" name="Google Shape;60;p5"/>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61" name="Google Shape;61;p5"/>
          <p:cNvSpPr/>
          <p:nvPr/>
        </p:nvSpPr>
        <p:spPr>
          <a:xfrm>
            <a:off x="4287149" y="494923"/>
            <a:ext cx="1836055" cy="89211"/>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5"/>
          <p:cNvSpPr/>
          <p:nvPr/>
        </p:nvSpPr>
        <p:spPr>
          <a:xfrm>
            <a:off x="6260340" y="539412"/>
            <a:ext cx="351945" cy="41635"/>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 name="Google Shape;63;p5"/>
          <p:cNvSpPr/>
          <p:nvPr/>
        </p:nvSpPr>
        <p:spPr>
          <a:xfrm>
            <a:off x="11162116" y="529829"/>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5"/>
          <p:cNvSpPr/>
          <p:nvPr/>
        </p:nvSpPr>
        <p:spPr>
          <a:xfrm>
            <a:off x="326324" y="5459148"/>
            <a:ext cx="995005" cy="103428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5"/>
          <p:cNvSpPr/>
          <p:nvPr/>
        </p:nvSpPr>
        <p:spPr>
          <a:xfrm>
            <a:off x="11437699" y="3943239"/>
            <a:ext cx="267869" cy="230389"/>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5"/>
          <p:cNvSpPr/>
          <p:nvPr/>
        </p:nvSpPr>
        <p:spPr>
          <a:xfrm>
            <a:off x="6471862" y="6143069"/>
            <a:ext cx="1135532" cy="20688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5"/>
          <p:cNvSpPr/>
          <p:nvPr/>
        </p:nvSpPr>
        <p:spPr>
          <a:xfrm>
            <a:off x="11368405" y="463034"/>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44303851"/>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 1 column half">
  <p:cSld name="Title + 1 column half">
    <p:spTree>
      <p:nvGrpSpPr>
        <p:cNvPr id="1" name="Shape 68"/>
        <p:cNvGrpSpPr/>
        <p:nvPr/>
      </p:nvGrpSpPr>
      <p:grpSpPr>
        <a:xfrm>
          <a:off x="0" y="0"/>
          <a:ext cx="0" cy="0"/>
          <a:chOff x="0" y="0"/>
          <a:chExt cx="0" cy="0"/>
        </a:xfrm>
      </p:grpSpPr>
      <p:sp>
        <p:nvSpPr>
          <p:cNvPr id="69" name="Google Shape;69;p6"/>
          <p:cNvSpPr/>
          <p:nvPr/>
        </p:nvSpPr>
        <p:spPr>
          <a:xfrm>
            <a:off x="0" y="0"/>
            <a:ext cx="12192000" cy="6858000"/>
          </a:xfrm>
          <a:prstGeom prst="rect">
            <a:avLst/>
          </a:prstGeom>
          <a:gradFill>
            <a:gsLst>
              <a:gs pos="0">
                <a:schemeClr val="lt1"/>
              </a:gs>
              <a:gs pos="26000">
                <a:schemeClr val="lt1"/>
              </a:gs>
              <a:gs pos="48000">
                <a:srgbClr val="FFFFFF">
                  <a:alpha val="0"/>
                </a:srgbClr>
              </a:gs>
              <a:gs pos="100000">
                <a:srgbClr val="FFFFFF">
                  <a:alpha val="0"/>
                </a:srgbClr>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6"/>
          <p:cNvSpPr/>
          <p:nvPr/>
        </p:nvSpPr>
        <p:spPr>
          <a:xfrm rot="10800000">
            <a:off x="637494" y="665999"/>
            <a:ext cx="5188773" cy="5852601"/>
          </a:xfrm>
          <a:custGeom>
            <a:avLst/>
            <a:gdLst/>
            <a:ahLst/>
            <a:cxnLst/>
            <a:rect l="l" t="t" r="r" b="b"/>
            <a:pathLst>
              <a:path w="873041" h="513236" extrusionOk="0">
                <a:moveTo>
                  <a:pt x="807026" y="87874"/>
                </a:moveTo>
                <a:cubicBezTo>
                  <a:pt x="687888" y="-12496"/>
                  <a:pt x="94894" y="-27493"/>
                  <a:pt x="35062" y="46020"/>
                </a:cubicBezTo>
                <a:cubicBezTo>
                  <a:pt x="-6967" y="97718"/>
                  <a:pt x="2767" y="252111"/>
                  <a:pt x="1233" y="323344"/>
                </a:cubicBezTo>
                <a:cubicBezTo>
                  <a:pt x="-5849" y="404706"/>
                  <a:pt x="16010" y="492163"/>
                  <a:pt x="108027" y="508036"/>
                </a:cubicBezTo>
                <a:cubicBezTo>
                  <a:pt x="181211" y="520007"/>
                  <a:pt x="256478" y="507488"/>
                  <a:pt x="330298" y="508036"/>
                </a:cubicBezTo>
                <a:cubicBezTo>
                  <a:pt x="482038" y="490497"/>
                  <a:pt x="728667" y="541318"/>
                  <a:pt x="831077" y="410055"/>
                </a:cubicBezTo>
                <a:cubicBezTo>
                  <a:pt x="891479" y="316196"/>
                  <a:pt x="889396" y="168425"/>
                  <a:pt x="807026" y="87874"/>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 name="Google Shape;71;p6"/>
          <p:cNvSpPr/>
          <p:nvPr/>
        </p:nvSpPr>
        <p:spPr>
          <a:xfrm>
            <a:off x="479518" y="494934"/>
            <a:ext cx="5158861" cy="5867065"/>
          </a:xfrm>
          <a:custGeom>
            <a:avLst/>
            <a:gdLst/>
            <a:ahLst/>
            <a:cxnLst/>
            <a:rect l="l" t="t" r="r" b="b"/>
            <a:pathLst>
              <a:path w="1717712" h="1953518" extrusionOk="0">
                <a:moveTo>
                  <a:pt x="1717677" y="1051758"/>
                </a:moveTo>
                <a:cubicBezTo>
                  <a:pt x="1717041" y="813899"/>
                  <a:pt x="1713292" y="575995"/>
                  <a:pt x="1710661" y="338136"/>
                </a:cubicBezTo>
                <a:cubicBezTo>
                  <a:pt x="1721382" y="143007"/>
                  <a:pt x="1668478" y="-11692"/>
                  <a:pt x="1396636" y="695"/>
                </a:cubicBezTo>
                <a:cubicBezTo>
                  <a:pt x="1075945" y="147"/>
                  <a:pt x="626492" y="30556"/>
                  <a:pt x="313102" y="62895"/>
                </a:cubicBezTo>
                <a:cubicBezTo>
                  <a:pt x="228254" y="71248"/>
                  <a:pt x="127029" y="84929"/>
                  <a:pt x="80877" y="166423"/>
                </a:cubicBezTo>
                <a:cubicBezTo>
                  <a:pt x="57506" y="207641"/>
                  <a:pt x="52222" y="256313"/>
                  <a:pt x="47991" y="302574"/>
                </a:cubicBezTo>
                <a:cubicBezTo>
                  <a:pt x="26527" y="536443"/>
                  <a:pt x="5742" y="770773"/>
                  <a:pt x="765" y="1005673"/>
                </a:cubicBezTo>
                <a:cubicBezTo>
                  <a:pt x="-2436" y="1229303"/>
                  <a:pt x="2826" y="1455674"/>
                  <a:pt x="47355" y="1675512"/>
                </a:cubicBezTo>
                <a:cubicBezTo>
                  <a:pt x="105433" y="1930275"/>
                  <a:pt x="294247" y="1910587"/>
                  <a:pt x="507266" y="1924377"/>
                </a:cubicBezTo>
                <a:cubicBezTo>
                  <a:pt x="802152" y="1942663"/>
                  <a:pt x="1097629" y="1958514"/>
                  <a:pt x="1393172" y="1952046"/>
                </a:cubicBezTo>
                <a:cubicBezTo>
                  <a:pt x="1441055" y="1950775"/>
                  <a:pt x="1490210" y="1947420"/>
                  <a:pt x="1535440" y="1930429"/>
                </a:cubicBezTo>
                <a:cubicBezTo>
                  <a:pt x="1677402" y="1878007"/>
                  <a:pt x="1689065" y="1706645"/>
                  <a:pt x="1699874" y="1577005"/>
                </a:cubicBezTo>
                <a:cubicBezTo>
                  <a:pt x="1715068" y="1402398"/>
                  <a:pt x="1718093" y="1226979"/>
                  <a:pt x="1717677" y="1051758"/>
                </a:cubicBezTo>
                <a:close/>
                <a:moveTo>
                  <a:pt x="1684308" y="1587616"/>
                </a:moveTo>
                <a:cubicBezTo>
                  <a:pt x="1671833" y="1818701"/>
                  <a:pt x="1618008" y="1947946"/>
                  <a:pt x="1360789" y="1937861"/>
                </a:cubicBezTo>
                <a:cubicBezTo>
                  <a:pt x="1016574" y="1942663"/>
                  <a:pt x="672358" y="1921374"/>
                  <a:pt x="329042" y="1897608"/>
                </a:cubicBezTo>
                <a:cubicBezTo>
                  <a:pt x="86951" y="1886316"/>
                  <a:pt x="53428" y="1699979"/>
                  <a:pt x="34726" y="1498208"/>
                </a:cubicBezTo>
                <a:cubicBezTo>
                  <a:pt x="-9452" y="1099970"/>
                  <a:pt x="26790" y="698817"/>
                  <a:pt x="62702" y="301390"/>
                </a:cubicBezTo>
                <a:cubicBezTo>
                  <a:pt x="68753" y="111151"/>
                  <a:pt x="183835" y="84798"/>
                  <a:pt x="348357" y="74011"/>
                </a:cubicBezTo>
                <a:cubicBezTo>
                  <a:pt x="645698" y="44939"/>
                  <a:pt x="1089889" y="7404"/>
                  <a:pt x="1389160" y="15363"/>
                </a:cubicBezTo>
                <a:cubicBezTo>
                  <a:pt x="1422529" y="16262"/>
                  <a:pt x="1545876" y="-5817"/>
                  <a:pt x="1635416" y="89906"/>
                </a:cubicBezTo>
                <a:cubicBezTo>
                  <a:pt x="1708337" y="167848"/>
                  <a:pt x="1693692" y="282645"/>
                  <a:pt x="1696388" y="380999"/>
                </a:cubicBezTo>
                <a:cubicBezTo>
                  <a:pt x="1696805" y="783117"/>
                  <a:pt x="1718115" y="1186353"/>
                  <a:pt x="1684242" y="1587616"/>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72;p6"/>
          <p:cNvSpPr txBox="1">
            <a:spLocks noGrp="1"/>
          </p:cNvSpPr>
          <p:nvPr>
            <p:ph type="title"/>
          </p:nvPr>
        </p:nvSpPr>
        <p:spPr>
          <a:xfrm>
            <a:off x="1177833" y="1339984"/>
            <a:ext cx="3839200" cy="12692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73" name="Google Shape;73;p6"/>
          <p:cNvSpPr txBox="1">
            <a:spLocks noGrp="1"/>
          </p:cNvSpPr>
          <p:nvPr>
            <p:ph type="body" idx="1"/>
          </p:nvPr>
        </p:nvSpPr>
        <p:spPr>
          <a:xfrm>
            <a:off x="1178033" y="2771217"/>
            <a:ext cx="3839200" cy="2746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333"/>
              </a:spcBef>
              <a:spcAft>
                <a:spcPts val="0"/>
              </a:spcAft>
              <a:buSzPts val="2000"/>
              <a:buChar char="✗"/>
              <a:defRPr sz="2667"/>
            </a:lvl2pPr>
            <a:lvl3pPr marL="1828754" lvl="2" indent="-474121" rtl="0">
              <a:spcBef>
                <a:spcPts val="1333"/>
              </a:spcBef>
              <a:spcAft>
                <a:spcPts val="0"/>
              </a:spcAft>
              <a:buSzPts val="2000"/>
              <a:buChar char="■"/>
              <a:defRPr sz="2667"/>
            </a:lvl3pPr>
            <a:lvl4pPr marL="2438339" lvl="3" indent="-474121" rtl="0">
              <a:spcBef>
                <a:spcPts val="1333"/>
              </a:spcBef>
              <a:spcAft>
                <a:spcPts val="0"/>
              </a:spcAft>
              <a:buSzPts val="2000"/>
              <a:buChar char="●"/>
              <a:defRPr sz="2667"/>
            </a:lvl4pPr>
            <a:lvl5pPr marL="3047924" lvl="4" indent="-474121" rtl="0">
              <a:spcBef>
                <a:spcPts val="1333"/>
              </a:spcBef>
              <a:spcAft>
                <a:spcPts val="0"/>
              </a:spcAft>
              <a:buSzPts val="2000"/>
              <a:buChar char="○"/>
              <a:defRPr sz="2667"/>
            </a:lvl5pPr>
            <a:lvl6pPr marL="3657509" lvl="5" indent="-474121" rtl="0">
              <a:spcBef>
                <a:spcPts val="1333"/>
              </a:spcBef>
              <a:spcAft>
                <a:spcPts val="0"/>
              </a:spcAft>
              <a:buSzPts val="2000"/>
              <a:buChar char="■"/>
              <a:defRPr sz="2667"/>
            </a:lvl6pPr>
            <a:lvl7pPr marL="4267093" lvl="6" indent="-474121" rtl="0">
              <a:spcBef>
                <a:spcPts val="1333"/>
              </a:spcBef>
              <a:spcAft>
                <a:spcPts val="0"/>
              </a:spcAft>
              <a:buSzPts val="2000"/>
              <a:buChar char="●"/>
              <a:defRPr sz="2667"/>
            </a:lvl7pPr>
            <a:lvl8pPr marL="4876678" lvl="7" indent="-474121" rtl="0">
              <a:spcBef>
                <a:spcPts val="1333"/>
              </a:spcBef>
              <a:spcAft>
                <a:spcPts val="0"/>
              </a:spcAft>
              <a:buSzPts val="2000"/>
              <a:buChar char="○"/>
              <a:defRPr sz="2667"/>
            </a:lvl8pPr>
            <a:lvl9pPr marL="5486263" lvl="8" indent="-474121" rtl="0">
              <a:spcBef>
                <a:spcPts val="1333"/>
              </a:spcBef>
              <a:spcAft>
                <a:spcPts val="1333"/>
              </a:spcAft>
              <a:buSzPts val="2000"/>
              <a:buChar char="■"/>
              <a:defRPr sz="2667"/>
            </a:lvl9pPr>
          </a:lstStyle>
          <a:p>
            <a:pPr lvl="0"/>
            <a:r>
              <a:rPr lang="en-US"/>
              <a:t>Click to edit Master text styles</a:t>
            </a:r>
          </a:p>
        </p:txBody>
      </p:sp>
      <p:sp>
        <p:nvSpPr>
          <p:cNvPr id="74" name="Google Shape;74;p6"/>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75" name="Google Shape;75;p6"/>
          <p:cNvSpPr/>
          <p:nvPr/>
        </p:nvSpPr>
        <p:spPr>
          <a:xfrm rot="5400000">
            <a:off x="4819390" y="3442248"/>
            <a:ext cx="1836055" cy="89211"/>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 name="Google Shape;76;p6"/>
          <p:cNvSpPr/>
          <p:nvPr/>
        </p:nvSpPr>
        <p:spPr>
          <a:xfrm rot="5400000">
            <a:off x="5540742" y="4697172"/>
            <a:ext cx="351945" cy="41635"/>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6"/>
          <p:cNvSpPr/>
          <p:nvPr/>
        </p:nvSpPr>
        <p:spPr>
          <a:xfrm rot="10800000">
            <a:off x="723383" y="5986900"/>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6"/>
          <p:cNvSpPr/>
          <p:nvPr/>
        </p:nvSpPr>
        <p:spPr>
          <a:xfrm rot="5130764">
            <a:off x="330190" y="549114"/>
            <a:ext cx="994517" cy="1033772"/>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6"/>
          <p:cNvSpPr/>
          <p:nvPr/>
        </p:nvSpPr>
        <p:spPr>
          <a:xfrm>
            <a:off x="3993032" y="400739"/>
            <a:ext cx="267869" cy="230389"/>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6"/>
          <p:cNvSpPr/>
          <p:nvPr/>
        </p:nvSpPr>
        <p:spPr>
          <a:xfrm>
            <a:off x="1994262" y="6170762"/>
            <a:ext cx="1135532" cy="20688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6"/>
          <p:cNvSpPr/>
          <p:nvPr/>
        </p:nvSpPr>
        <p:spPr>
          <a:xfrm rot="10800000">
            <a:off x="727688" y="6240338"/>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1576068"/>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2"/>
        <p:cNvGrpSpPr/>
        <p:nvPr/>
      </p:nvGrpSpPr>
      <p:grpSpPr>
        <a:xfrm>
          <a:off x="0" y="0"/>
          <a:ext cx="0" cy="0"/>
          <a:chOff x="0" y="0"/>
          <a:chExt cx="0" cy="0"/>
        </a:xfrm>
      </p:grpSpPr>
      <p:sp>
        <p:nvSpPr>
          <p:cNvPr id="83" name="Google Shape;83;p7"/>
          <p:cNvSpPr/>
          <p:nvPr/>
        </p:nvSpPr>
        <p:spPr>
          <a:xfrm rot="-884877">
            <a:off x="10663059" y="4753112"/>
            <a:ext cx="1217088" cy="1237712"/>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 name="Google Shape;84;p7"/>
          <p:cNvSpPr/>
          <p:nvPr/>
        </p:nvSpPr>
        <p:spPr>
          <a:xfrm>
            <a:off x="856701" y="442364"/>
            <a:ext cx="9257791" cy="1237008"/>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 name="Google Shape;85;p7"/>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 name="Google Shape;86;p7"/>
          <p:cNvSpPr txBox="1">
            <a:spLocks noGrp="1"/>
          </p:cNvSpPr>
          <p:nvPr>
            <p:ph type="title"/>
          </p:nvPr>
        </p:nvSpPr>
        <p:spPr>
          <a:xfrm>
            <a:off x="1177833" y="911467"/>
            <a:ext cx="8568400" cy="5284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87" name="Google Shape;87;p7"/>
          <p:cNvSpPr txBox="1">
            <a:spLocks noGrp="1"/>
          </p:cNvSpPr>
          <p:nvPr>
            <p:ph type="body" idx="1"/>
          </p:nvPr>
        </p:nvSpPr>
        <p:spPr>
          <a:xfrm>
            <a:off x="1584233" y="2008467"/>
            <a:ext cx="4003600" cy="3682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333"/>
              </a:spcBef>
              <a:spcAft>
                <a:spcPts val="0"/>
              </a:spcAft>
              <a:buSzPts val="2000"/>
              <a:buChar char="✗"/>
              <a:defRPr sz="2667"/>
            </a:lvl2pPr>
            <a:lvl3pPr marL="1828754" lvl="2" indent="-474121" rtl="0">
              <a:spcBef>
                <a:spcPts val="1333"/>
              </a:spcBef>
              <a:spcAft>
                <a:spcPts val="0"/>
              </a:spcAft>
              <a:buSzPts val="2000"/>
              <a:buChar char="■"/>
              <a:defRPr sz="2667"/>
            </a:lvl3pPr>
            <a:lvl4pPr marL="2438339" lvl="3" indent="-474121" rtl="0">
              <a:spcBef>
                <a:spcPts val="1333"/>
              </a:spcBef>
              <a:spcAft>
                <a:spcPts val="0"/>
              </a:spcAft>
              <a:buSzPts val="2000"/>
              <a:buChar char="●"/>
              <a:defRPr sz="2667"/>
            </a:lvl4pPr>
            <a:lvl5pPr marL="3047924" lvl="4" indent="-474121" rtl="0">
              <a:spcBef>
                <a:spcPts val="1333"/>
              </a:spcBef>
              <a:spcAft>
                <a:spcPts val="0"/>
              </a:spcAft>
              <a:buSzPts val="2000"/>
              <a:buChar char="○"/>
              <a:defRPr sz="2667"/>
            </a:lvl5pPr>
            <a:lvl6pPr marL="3657509" lvl="5" indent="-474121" rtl="0">
              <a:spcBef>
                <a:spcPts val="1333"/>
              </a:spcBef>
              <a:spcAft>
                <a:spcPts val="0"/>
              </a:spcAft>
              <a:buSzPts val="2000"/>
              <a:buChar char="■"/>
              <a:defRPr sz="2667"/>
            </a:lvl6pPr>
            <a:lvl7pPr marL="4267093" lvl="6" indent="-474121" rtl="0">
              <a:spcBef>
                <a:spcPts val="1333"/>
              </a:spcBef>
              <a:spcAft>
                <a:spcPts val="0"/>
              </a:spcAft>
              <a:buSzPts val="2000"/>
              <a:buChar char="●"/>
              <a:defRPr sz="2667"/>
            </a:lvl7pPr>
            <a:lvl8pPr marL="4876678" lvl="7" indent="-474121" rtl="0">
              <a:spcBef>
                <a:spcPts val="1333"/>
              </a:spcBef>
              <a:spcAft>
                <a:spcPts val="0"/>
              </a:spcAft>
              <a:buSzPts val="2000"/>
              <a:buChar char="○"/>
              <a:defRPr sz="2667"/>
            </a:lvl8pPr>
            <a:lvl9pPr marL="5486263" lvl="8" indent="-474121" rtl="0">
              <a:spcBef>
                <a:spcPts val="1333"/>
              </a:spcBef>
              <a:spcAft>
                <a:spcPts val="1333"/>
              </a:spcAft>
              <a:buSzPts val="2000"/>
              <a:buChar char="■"/>
              <a:defRPr sz="2667"/>
            </a:lvl9pPr>
          </a:lstStyle>
          <a:p>
            <a:pPr lvl="0"/>
            <a:r>
              <a:rPr lang="en-US"/>
              <a:t>Click to edit Master text styles</a:t>
            </a:r>
          </a:p>
        </p:txBody>
      </p:sp>
      <p:sp>
        <p:nvSpPr>
          <p:cNvPr id="88" name="Google Shape;88;p7"/>
          <p:cNvSpPr txBox="1">
            <a:spLocks noGrp="1"/>
          </p:cNvSpPr>
          <p:nvPr>
            <p:ph type="body" idx="2"/>
          </p:nvPr>
        </p:nvSpPr>
        <p:spPr>
          <a:xfrm>
            <a:off x="6149152" y="2008467"/>
            <a:ext cx="4003600" cy="3682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333"/>
              </a:spcBef>
              <a:spcAft>
                <a:spcPts val="0"/>
              </a:spcAft>
              <a:buSzPts val="2000"/>
              <a:buChar char="✗"/>
              <a:defRPr sz="2667"/>
            </a:lvl2pPr>
            <a:lvl3pPr marL="1828754" lvl="2" indent="-474121" rtl="0">
              <a:spcBef>
                <a:spcPts val="1333"/>
              </a:spcBef>
              <a:spcAft>
                <a:spcPts val="0"/>
              </a:spcAft>
              <a:buSzPts val="2000"/>
              <a:buChar char="■"/>
              <a:defRPr sz="2667"/>
            </a:lvl3pPr>
            <a:lvl4pPr marL="2438339" lvl="3" indent="-474121" rtl="0">
              <a:spcBef>
                <a:spcPts val="1333"/>
              </a:spcBef>
              <a:spcAft>
                <a:spcPts val="0"/>
              </a:spcAft>
              <a:buSzPts val="2000"/>
              <a:buChar char="●"/>
              <a:defRPr sz="2667"/>
            </a:lvl4pPr>
            <a:lvl5pPr marL="3047924" lvl="4" indent="-474121" rtl="0">
              <a:spcBef>
                <a:spcPts val="1333"/>
              </a:spcBef>
              <a:spcAft>
                <a:spcPts val="0"/>
              </a:spcAft>
              <a:buSzPts val="2000"/>
              <a:buChar char="○"/>
              <a:defRPr sz="2667"/>
            </a:lvl5pPr>
            <a:lvl6pPr marL="3657509" lvl="5" indent="-474121" rtl="0">
              <a:spcBef>
                <a:spcPts val="1333"/>
              </a:spcBef>
              <a:spcAft>
                <a:spcPts val="0"/>
              </a:spcAft>
              <a:buSzPts val="2000"/>
              <a:buChar char="■"/>
              <a:defRPr sz="2667"/>
            </a:lvl6pPr>
            <a:lvl7pPr marL="4267093" lvl="6" indent="-474121" rtl="0">
              <a:spcBef>
                <a:spcPts val="1333"/>
              </a:spcBef>
              <a:spcAft>
                <a:spcPts val="0"/>
              </a:spcAft>
              <a:buSzPts val="2000"/>
              <a:buChar char="●"/>
              <a:defRPr sz="2667"/>
            </a:lvl7pPr>
            <a:lvl8pPr marL="4876678" lvl="7" indent="-474121" rtl="0">
              <a:spcBef>
                <a:spcPts val="1333"/>
              </a:spcBef>
              <a:spcAft>
                <a:spcPts val="0"/>
              </a:spcAft>
              <a:buSzPts val="2000"/>
              <a:buChar char="○"/>
              <a:defRPr sz="2667"/>
            </a:lvl8pPr>
            <a:lvl9pPr marL="5486263" lvl="8" indent="-474121" rtl="0">
              <a:spcBef>
                <a:spcPts val="1333"/>
              </a:spcBef>
              <a:spcAft>
                <a:spcPts val="1333"/>
              </a:spcAft>
              <a:buSzPts val="2000"/>
              <a:buChar char="■"/>
              <a:defRPr sz="2667"/>
            </a:lvl9pPr>
          </a:lstStyle>
          <a:p>
            <a:pPr lvl="0"/>
            <a:r>
              <a:rPr lang="en-US"/>
              <a:t>Click to edit Master text styles</a:t>
            </a:r>
          </a:p>
        </p:txBody>
      </p:sp>
      <p:sp>
        <p:nvSpPr>
          <p:cNvPr id="89" name="Google Shape;89;p7"/>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90" name="Google Shape;90;p7"/>
          <p:cNvSpPr/>
          <p:nvPr/>
        </p:nvSpPr>
        <p:spPr>
          <a:xfrm>
            <a:off x="10851766" y="316035"/>
            <a:ext cx="985341" cy="1237312"/>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7"/>
          <p:cNvSpPr/>
          <p:nvPr/>
        </p:nvSpPr>
        <p:spPr>
          <a:xfrm>
            <a:off x="11396892" y="3796060"/>
            <a:ext cx="349497" cy="308144"/>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7"/>
          <p:cNvSpPr/>
          <p:nvPr/>
        </p:nvSpPr>
        <p:spPr>
          <a:xfrm>
            <a:off x="5902355" y="6299608"/>
            <a:ext cx="1184197" cy="81987"/>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 name="Google Shape;93;p7"/>
          <p:cNvSpPr/>
          <p:nvPr/>
        </p:nvSpPr>
        <p:spPr>
          <a:xfrm>
            <a:off x="7158362" y="6340678"/>
            <a:ext cx="115853" cy="41572"/>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94;p7"/>
          <p:cNvSpPr/>
          <p:nvPr/>
        </p:nvSpPr>
        <p:spPr>
          <a:xfrm>
            <a:off x="7384870" y="6340232"/>
            <a:ext cx="399637" cy="5424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95;p7"/>
          <p:cNvSpPr/>
          <p:nvPr/>
        </p:nvSpPr>
        <p:spPr>
          <a:xfrm>
            <a:off x="434048" y="1370193"/>
            <a:ext cx="151107" cy="1272065"/>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 name="Google Shape;96;p7"/>
          <p:cNvSpPr/>
          <p:nvPr/>
        </p:nvSpPr>
        <p:spPr>
          <a:xfrm>
            <a:off x="342669" y="1494769"/>
            <a:ext cx="107249" cy="532052"/>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7942200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9"/>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chemeClr val="accent5"/>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9"/>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chemeClr val="accent3"/>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9"/>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chemeClr val="accent1"/>
          </a:solidFill>
          <a:ln>
            <a:noFill/>
          </a:ln>
          <a:effectLst>
            <a:outerShdw blurRad="1428750" algn="bl" rotWithShape="0">
              <a:schemeClr val="lt1">
                <a:alpha val="5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9"/>
          <p:cNvSpPr txBox="1">
            <a:spLocks noGrp="1"/>
          </p:cNvSpPr>
          <p:nvPr>
            <p:ph type="body" idx="1"/>
          </p:nvPr>
        </p:nvSpPr>
        <p:spPr>
          <a:xfrm>
            <a:off x="1140400" y="5570267"/>
            <a:ext cx="9911200" cy="458000"/>
          </a:xfrm>
          <a:prstGeom prst="rect">
            <a:avLst/>
          </a:prstGeom>
        </p:spPr>
        <p:txBody>
          <a:bodyPr spcFirstLastPara="1" wrap="square" lIns="0" tIns="0" rIns="0" bIns="0" anchor="t" anchorCtr="0">
            <a:noAutofit/>
          </a:bodyPr>
          <a:lstStyle>
            <a:lvl1pPr marL="609585" lvl="0" indent="-304792" rtl="0">
              <a:spcBef>
                <a:spcPts val="0"/>
              </a:spcBef>
              <a:spcAft>
                <a:spcPts val="800"/>
              </a:spcAft>
              <a:buSzPts val="1600"/>
              <a:buNone/>
              <a:defRPr sz="2133"/>
            </a:lvl1pPr>
          </a:lstStyle>
          <a:p>
            <a:pPr lvl="0"/>
            <a:r>
              <a:rPr lang="en-US"/>
              <a:t>Click to edit Master text styles</a:t>
            </a:r>
          </a:p>
        </p:txBody>
      </p:sp>
      <p:sp>
        <p:nvSpPr>
          <p:cNvPr id="62" name="Google Shape;62;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4261163616"/>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7"/>
        <p:cNvGrpSpPr/>
        <p:nvPr/>
      </p:nvGrpSpPr>
      <p:grpSpPr>
        <a:xfrm>
          <a:off x="0" y="0"/>
          <a:ext cx="0" cy="0"/>
          <a:chOff x="0" y="0"/>
          <a:chExt cx="0" cy="0"/>
        </a:xfrm>
      </p:grpSpPr>
      <p:sp>
        <p:nvSpPr>
          <p:cNvPr id="98" name="Google Shape;98;p8"/>
          <p:cNvSpPr/>
          <p:nvPr/>
        </p:nvSpPr>
        <p:spPr>
          <a:xfrm rot="-884877">
            <a:off x="10663059" y="4753112"/>
            <a:ext cx="1217088" cy="1237712"/>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 name="Google Shape;99;p8"/>
          <p:cNvSpPr/>
          <p:nvPr/>
        </p:nvSpPr>
        <p:spPr>
          <a:xfrm>
            <a:off x="856701" y="442364"/>
            <a:ext cx="9257791" cy="1237008"/>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00;p8"/>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8"/>
          <p:cNvSpPr txBox="1">
            <a:spLocks noGrp="1"/>
          </p:cNvSpPr>
          <p:nvPr>
            <p:ph type="title"/>
          </p:nvPr>
        </p:nvSpPr>
        <p:spPr>
          <a:xfrm>
            <a:off x="1177833" y="911467"/>
            <a:ext cx="8568400" cy="5284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102" name="Google Shape;102;p8"/>
          <p:cNvSpPr txBox="1">
            <a:spLocks noGrp="1"/>
          </p:cNvSpPr>
          <p:nvPr>
            <p:ph type="body" idx="1"/>
          </p:nvPr>
        </p:nvSpPr>
        <p:spPr>
          <a:xfrm>
            <a:off x="1584233" y="2008467"/>
            <a:ext cx="2669200" cy="37188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103" name="Google Shape;103;p8"/>
          <p:cNvSpPr txBox="1">
            <a:spLocks noGrp="1"/>
          </p:cNvSpPr>
          <p:nvPr>
            <p:ph type="body" idx="2"/>
          </p:nvPr>
        </p:nvSpPr>
        <p:spPr>
          <a:xfrm>
            <a:off x="4533851" y="2008467"/>
            <a:ext cx="2669200" cy="37188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104" name="Google Shape;104;p8"/>
          <p:cNvSpPr txBox="1">
            <a:spLocks noGrp="1"/>
          </p:cNvSpPr>
          <p:nvPr>
            <p:ph type="body" idx="3"/>
          </p:nvPr>
        </p:nvSpPr>
        <p:spPr>
          <a:xfrm>
            <a:off x="7483468" y="2008467"/>
            <a:ext cx="2669200" cy="37188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105" name="Google Shape;105;p8"/>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106" name="Google Shape;106;p8"/>
          <p:cNvSpPr/>
          <p:nvPr/>
        </p:nvSpPr>
        <p:spPr>
          <a:xfrm rot="10338673">
            <a:off x="11663971" y="1555035"/>
            <a:ext cx="151213" cy="127296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 name="Google Shape;107;p8"/>
          <p:cNvSpPr/>
          <p:nvPr/>
        </p:nvSpPr>
        <p:spPr>
          <a:xfrm rot="10338673">
            <a:off x="11831130" y="2153643"/>
            <a:ext cx="107325" cy="532427"/>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 name="Google Shape;108;p8"/>
          <p:cNvSpPr/>
          <p:nvPr/>
        </p:nvSpPr>
        <p:spPr>
          <a:xfrm>
            <a:off x="4203022" y="508141"/>
            <a:ext cx="1184197" cy="81987"/>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 name="Google Shape;109;p8"/>
          <p:cNvSpPr/>
          <p:nvPr/>
        </p:nvSpPr>
        <p:spPr>
          <a:xfrm>
            <a:off x="5459028" y="549211"/>
            <a:ext cx="115853" cy="41572"/>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 name="Google Shape;110;p8"/>
          <p:cNvSpPr/>
          <p:nvPr/>
        </p:nvSpPr>
        <p:spPr>
          <a:xfrm>
            <a:off x="5685536" y="548765"/>
            <a:ext cx="399637" cy="5424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8"/>
          <p:cNvSpPr/>
          <p:nvPr/>
        </p:nvSpPr>
        <p:spPr>
          <a:xfrm rot="5534346">
            <a:off x="29788" y="4545749"/>
            <a:ext cx="908759" cy="285993"/>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8"/>
          <p:cNvSpPr/>
          <p:nvPr/>
        </p:nvSpPr>
        <p:spPr>
          <a:xfrm>
            <a:off x="8122707" y="6354739"/>
            <a:ext cx="1174159" cy="63036"/>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 name="Google Shape;113;p8"/>
          <p:cNvSpPr/>
          <p:nvPr/>
        </p:nvSpPr>
        <p:spPr>
          <a:xfrm>
            <a:off x="8623179" y="6496483"/>
            <a:ext cx="380520" cy="46856"/>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20887663"/>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4"/>
        <p:cNvGrpSpPr/>
        <p:nvPr/>
      </p:nvGrpSpPr>
      <p:grpSpPr>
        <a:xfrm>
          <a:off x="0" y="0"/>
          <a:ext cx="0" cy="0"/>
          <a:chOff x="0" y="0"/>
          <a:chExt cx="0" cy="0"/>
        </a:xfrm>
      </p:grpSpPr>
      <p:sp>
        <p:nvSpPr>
          <p:cNvPr id="115" name="Google Shape;115;p9"/>
          <p:cNvSpPr/>
          <p:nvPr/>
        </p:nvSpPr>
        <p:spPr>
          <a:xfrm rot="-884877">
            <a:off x="10663059" y="4753112"/>
            <a:ext cx="1217088" cy="1237712"/>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 name="Google Shape;116;p9"/>
          <p:cNvSpPr/>
          <p:nvPr/>
        </p:nvSpPr>
        <p:spPr>
          <a:xfrm>
            <a:off x="856701" y="442364"/>
            <a:ext cx="9257791" cy="1237008"/>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 name="Google Shape;117;p9"/>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 name="Google Shape;118;p9"/>
          <p:cNvSpPr txBox="1">
            <a:spLocks noGrp="1"/>
          </p:cNvSpPr>
          <p:nvPr>
            <p:ph type="title"/>
          </p:nvPr>
        </p:nvSpPr>
        <p:spPr>
          <a:xfrm>
            <a:off x="1177833" y="911467"/>
            <a:ext cx="8568400" cy="5284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119" name="Google Shape;119;p9"/>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120" name="Google Shape;120;p9"/>
          <p:cNvSpPr/>
          <p:nvPr/>
        </p:nvSpPr>
        <p:spPr>
          <a:xfrm>
            <a:off x="434048" y="1370193"/>
            <a:ext cx="151107" cy="1272065"/>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 name="Google Shape;121;p9"/>
          <p:cNvSpPr/>
          <p:nvPr/>
        </p:nvSpPr>
        <p:spPr>
          <a:xfrm>
            <a:off x="342669" y="1494769"/>
            <a:ext cx="107249" cy="532052"/>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 name="Google Shape;122;p9"/>
          <p:cNvSpPr/>
          <p:nvPr/>
        </p:nvSpPr>
        <p:spPr>
          <a:xfrm>
            <a:off x="3880749" y="503913"/>
            <a:ext cx="1836055" cy="89211"/>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 name="Google Shape;123;p9"/>
          <p:cNvSpPr/>
          <p:nvPr/>
        </p:nvSpPr>
        <p:spPr>
          <a:xfrm>
            <a:off x="5853940" y="548403"/>
            <a:ext cx="351945" cy="41635"/>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9"/>
          <p:cNvSpPr/>
          <p:nvPr/>
        </p:nvSpPr>
        <p:spPr>
          <a:xfrm>
            <a:off x="11162116" y="529829"/>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9"/>
          <p:cNvSpPr/>
          <p:nvPr/>
        </p:nvSpPr>
        <p:spPr>
          <a:xfrm>
            <a:off x="11368405" y="463034"/>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9"/>
          <p:cNvSpPr/>
          <p:nvPr/>
        </p:nvSpPr>
        <p:spPr>
          <a:xfrm>
            <a:off x="326324" y="5459148"/>
            <a:ext cx="995005" cy="103428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 name="Google Shape;127;p9"/>
          <p:cNvSpPr/>
          <p:nvPr/>
        </p:nvSpPr>
        <p:spPr>
          <a:xfrm>
            <a:off x="11499550" y="2342806"/>
            <a:ext cx="267869" cy="230389"/>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 name="Google Shape;128;p9"/>
          <p:cNvSpPr/>
          <p:nvPr/>
        </p:nvSpPr>
        <p:spPr>
          <a:xfrm>
            <a:off x="6205899" y="6073993"/>
            <a:ext cx="908065" cy="285776"/>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24825235"/>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9"/>
        <p:cNvGrpSpPr/>
        <p:nvPr/>
      </p:nvGrpSpPr>
      <p:grpSpPr>
        <a:xfrm>
          <a:off x="0" y="0"/>
          <a:ext cx="0" cy="0"/>
          <a:chOff x="0" y="0"/>
          <a:chExt cx="0" cy="0"/>
        </a:xfrm>
      </p:grpSpPr>
      <p:sp>
        <p:nvSpPr>
          <p:cNvPr id="130" name="Google Shape;130;p10"/>
          <p:cNvSpPr/>
          <p:nvPr/>
        </p:nvSpPr>
        <p:spPr>
          <a:xfrm rot="-884877">
            <a:off x="10663059" y="4753112"/>
            <a:ext cx="1217088" cy="1237712"/>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10"/>
          <p:cNvSpPr/>
          <p:nvPr/>
        </p:nvSpPr>
        <p:spPr>
          <a:xfrm>
            <a:off x="856700" y="5622168"/>
            <a:ext cx="7853765" cy="750185"/>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10"/>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10"/>
          <p:cNvSpPr txBox="1">
            <a:spLocks noGrp="1"/>
          </p:cNvSpPr>
          <p:nvPr>
            <p:ph type="body" idx="1"/>
          </p:nvPr>
        </p:nvSpPr>
        <p:spPr>
          <a:xfrm>
            <a:off x="1097435" y="5682411"/>
            <a:ext cx="7363600" cy="521600"/>
          </a:xfrm>
          <a:prstGeom prst="rect">
            <a:avLst/>
          </a:prstGeom>
        </p:spPr>
        <p:txBody>
          <a:bodyPr spcFirstLastPara="1" wrap="square" lIns="0" tIns="0" rIns="0" bIns="0" anchor="ctr" anchorCtr="0">
            <a:noAutofit/>
          </a:bodyPr>
          <a:lstStyle>
            <a:lvl1pPr marL="609585" lvl="0" indent="-304792" rtl="0">
              <a:spcBef>
                <a:spcPts val="0"/>
              </a:spcBef>
              <a:spcAft>
                <a:spcPts val="0"/>
              </a:spcAft>
              <a:buSzPts val="1600"/>
              <a:buNone/>
              <a:defRPr sz="2133"/>
            </a:lvl1pPr>
          </a:lstStyle>
          <a:p>
            <a:pPr lvl="0"/>
            <a:r>
              <a:rPr lang="en-US"/>
              <a:t>Click to edit Master text styles</a:t>
            </a:r>
          </a:p>
        </p:txBody>
      </p:sp>
      <p:sp>
        <p:nvSpPr>
          <p:cNvPr id="134" name="Google Shape;134;p10"/>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135" name="Google Shape;135;p10"/>
          <p:cNvSpPr/>
          <p:nvPr/>
        </p:nvSpPr>
        <p:spPr>
          <a:xfrm rot="5400000">
            <a:off x="416224" y="406148"/>
            <a:ext cx="995005" cy="103428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 name="Google Shape;136;p10"/>
          <p:cNvSpPr/>
          <p:nvPr/>
        </p:nvSpPr>
        <p:spPr>
          <a:xfrm rot="-9525180">
            <a:off x="337132" y="5811193"/>
            <a:ext cx="387347" cy="30844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 name="Google Shape;137;p10"/>
          <p:cNvSpPr/>
          <p:nvPr/>
        </p:nvSpPr>
        <p:spPr>
          <a:xfrm rot="-9525180">
            <a:off x="290359" y="6017223"/>
            <a:ext cx="176653" cy="121715"/>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 name="Google Shape;138;p10"/>
          <p:cNvSpPr/>
          <p:nvPr/>
        </p:nvSpPr>
        <p:spPr>
          <a:xfrm rot="-167066">
            <a:off x="6578987" y="484853"/>
            <a:ext cx="1184192" cy="81985"/>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 name="Google Shape;139;p10"/>
          <p:cNvSpPr/>
          <p:nvPr/>
        </p:nvSpPr>
        <p:spPr>
          <a:xfrm rot="-167066">
            <a:off x="7835157" y="490943"/>
            <a:ext cx="115852" cy="41572"/>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 name="Google Shape;140;p10"/>
          <p:cNvSpPr/>
          <p:nvPr/>
        </p:nvSpPr>
        <p:spPr>
          <a:xfrm rot="-167066">
            <a:off x="8061517" y="472613"/>
            <a:ext cx="399635" cy="5424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 name="Google Shape;141;p10"/>
          <p:cNvSpPr/>
          <p:nvPr/>
        </p:nvSpPr>
        <p:spPr>
          <a:xfrm rot="5400000">
            <a:off x="11040351" y="3327685"/>
            <a:ext cx="1134187" cy="206636"/>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89255731"/>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 Light" type="blank">
  <p:cSld name="Blank - Light">
    <p:spTree>
      <p:nvGrpSpPr>
        <p:cNvPr id="1" name="Shape 142"/>
        <p:cNvGrpSpPr/>
        <p:nvPr/>
      </p:nvGrpSpPr>
      <p:grpSpPr>
        <a:xfrm>
          <a:off x="0" y="0"/>
          <a:ext cx="0" cy="0"/>
          <a:chOff x="0" y="0"/>
          <a:chExt cx="0" cy="0"/>
        </a:xfrm>
      </p:grpSpPr>
      <p:sp>
        <p:nvSpPr>
          <p:cNvPr id="143" name="Google Shape;143;p11"/>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sp>
        <p:nvSpPr>
          <p:cNvPr id="144" name="Google Shape;144;p11"/>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5" name="Google Shape;145;p11"/>
          <p:cNvSpPr/>
          <p:nvPr/>
        </p:nvSpPr>
        <p:spPr>
          <a:xfrm rot="-5673298">
            <a:off x="3165457" y="5744019"/>
            <a:ext cx="151047" cy="127156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6" name="Google Shape;146;p11"/>
          <p:cNvSpPr/>
          <p:nvPr/>
        </p:nvSpPr>
        <p:spPr>
          <a:xfrm rot="-5673298">
            <a:off x="2951902" y="6246239"/>
            <a:ext cx="107207" cy="53184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7" name="Google Shape;147;p11"/>
          <p:cNvSpPr/>
          <p:nvPr/>
        </p:nvSpPr>
        <p:spPr>
          <a:xfrm>
            <a:off x="7453534" y="398834"/>
            <a:ext cx="720335" cy="3523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 name="Google Shape;148;p11"/>
          <p:cNvSpPr/>
          <p:nvPr/>
        </p:nvSpPr>
        <p:spPr>
          <a:xfrm>
            <a:off x="11162116" y="529829"/>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 name="Google Shape;149;p11"/>
          <p:cNvSpPr/>
          <p:nvPr/>
        </p:nvSpPr>
        <p:spPr>
          <a:xfrm>
            <a:off x="11368405" y="463034"/>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0" name="Google Shape;150;p11"/>
          <p:cNvSpPr/>
          <p:nvPr/>
        </p:nvSpPr>
        <p:spPr>
          <a:xfrm>
            <a:off x="441550" y="2665959"/>
            <a:ext cx="282121" cy="357283"/>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 name="Google Shape;151;p11"/>
          <p:cNvSpPr/>
          <p:nvPr/>
        </p:nvSpPr>
        <p:spPr>
          <a:xfrm>
            <a:off x="11419718" y="4779372"/>
            <a:ext cx="267869" cy="230389"/>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 name="Google Shape;152;p11"/>
          <p:cNvSpPr/>
          <p:nvPr/>
        </p:nvSpPr>
        <p:spPr>
          <a:xfrm rot="5069525">
            <a:off x="10470846" y="4989089"/>
            <a:ext cx="1085543" cy="1363137"/>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 name="Google Shape;153;p11"/>
          <p:cNvSpPr/>
          <p:nvPr/>
        </p:nvSpPr>
        <p:spPr>
          <a:xfrm rot="5400000">
            <a:off x="407224" y="406148"/>
            <a:ext cx="995005" cy="103428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86327360"/>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 Dark">
  <p:cSld name="Blank - Dark">
    <p:spTree>
      <p:nvGrpSpPr>
        <p:cNvPr id="1" name="Shape 154"/>
        <p:cNvGrpSpPr/>
        <p:nvPr/>
      </p:nvGrpSpPr>
      <p:grpSpPr>
        <a:xfrm>
          <a:off x="0" y="0"/>
          <a:ext cx="0" cy="0"/>
          <a:chOff x="0" y="0"/>
          <a:chExt cx="0" cy="0"/>
        </a:xfrm>
      </p:grpSpPr>
      <p:sp>
        <p:nvSpPr>
          <p:cNvPr id="155" name="Google Shape;155;p12"/>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B2DC25EE-239B-4C5F-AAD1-255A7D5F1EE2}" type="slidenum">
              <a:rPr lang="en-US" smtClean="0"/>
              <a:t>‹#›</a:t>
            </a:fld>
            <a:endParaRPr lang="en-US"/>
          </a:p>
        </p:txBody>
      </p:sp>
      <p:sp>
        <p:nvSpPr>
          <p:cNvPr id="156" name="Google Shape;156;p12"/>
          <p:cNvSpPr/>
          <p:nvPr/>
        </p:nvSpPr>
        <p:spPr>
          <a:xfrm>
            <a:off x="490926" y="562837"/>
            <a:ext cx="11173145" cy="5736772"/>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7" name="Google Shape;157;p12"/>
          <p:cNvSpPr/>
          <p:nvPr/>
        </p:nvSpPr>
        <p:spPr>
          <a:xfrm rot="-5673298">
            <a:off x="3165457" y="5744019"/>
            <a:ext cx="151047" cy="127156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8" name="Google Shape;158;p12"/>
          <p:cNvSpPr/>
          <p:nvPr/>
        </p:nvSpPr>
        <p:spPr>
          <a:xfrm rot="-5673298">
            <a:off x="2951902" y="6246239"/>
            <a:ext cx="107207" cy="53184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12"/>
          <p:cNvSpPr/>
          <p:nvPr/>
        </p:nvSpPr>
        <p:spPr>
          <a:xfrm>
            <a:off x="7453534" y="398834"/>
            <a:ext cx="720335" cy="3523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0" name="Google Shape;160;p12"/>
          <p:cNvSpPr/>
          <p:nvPr/>
        </p:nvSpPr>
        <p:spPr>
          <a:xfrm>
            <a:off x="11162116" y="529829"/>
            <a:ext cx="387165" cy="308299"/>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1" name="Google Shape;161;p12"/>
          <p:cNvSpPr/>
          <p:nvPr/>
        </p:nvSpPr>
        <p:spPr>
          <a:xfrm>
            <a:off x="11368405" y="463034"/>
            <a:ext cx="176571" cy="121657"/>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2" name="Google Shape;162;p12"/>
          <p:cNvSpPr/>
          <p:nvPr/>
        </p:nvSpPr>
        <p:spPr>
          <a:xfrm>
            <a:off x="441550" y="2665959"/>
            <a:ext cx="282121" cy="357283"/>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3" name="Google Shape;163;p12"/>
          <p:cNvSpPr/>
          <p:nvPr/>
        </p:nvSpPr>
        <p:spPr>
          <a:xfrm>
            <a:off x="11419718" y="4779372"/>
            <a:ext cx="267869" cy="230389"/>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4" name="Google Shape;164;p12"/>
          <p:cNvSpPr/>
          <p:nvPr/>
        </p:nvSpPr>
        <p:spPr>
          <a:xfrm rot="5069525">
            <a:off x="10470846" y="4989089"/>
            <a:ext cx="1085543" cy="1363137"/>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5" name="Google Shape;165;p12"/>
          <p:cNvSpPr/>
          <p:nvPr/>
        </p:nvSpPr>
        <p:spPr>
          <a:xfrm rot="5400000">
            <a:off x="407224" y="406148"/>
            <a:ext cx="995005" cy="103428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31114746"/>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 Half">
  <p:cSld name="Blank - Half">
    <p:spTree>
      <p:nvGrpSpPr>
        <p:cNvPr id="1" name="Shape 166"/>
        <p:cNvGrpSpPr/>
        <p:nvPr/>
      </p:nvGrpSpPr>
      <p:grpSpPr>
        <a:xfrm>
          <a:off x="0" y="0"/>
          <a:ext cx="0" cy="0"/>
          <a:chOff x="0" y="0"/>
          <a:chExt cx="0" cy="0"/>
        </a:xfrm>
      </p:grpSpPr>
      <p:sp>
        <p:nvSpPr>
          <p:cNvPr id="167" name="Google Shape;167;p13"/>
          <p:cNvSpPr/>
          <p:nvPr/>
        </p:nvSpPr>
        <p:spPr>
          <a:xfrm rot="-1760302">
            <a:off x="6117867" y="849515"/>
            <a:ext cx="5608848" cy="5482596"/>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8" name="Google Shape;168;p13"/>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2DC25EE-239B-4C5F-AAD1-255A7D5F1EE2}" type="slidenum">
              <a:rPr lang="en-US" smtClean="0"/>
              <a:t>‹#›</a:t>
            </a:fld>
            <a:endParaRPr lang="en-US"/>
          </a:p>
        </p:txBody>
      </p:sp>
      <p:grpSp>
        <p:nvGrpSpPr>
          <p:cNvPr id="169" name="Google Shape;169;p13"/>
          <p:cNvGrpSpPr/>
          <p:nvPr/>
        </p:nvGrpSpPr>
        <p:grpSpPr>
          <a:xfrm>
            <a:off x="5836383" y="575418"/>
            <a:ext cx="5814403" cy="5707165"/>
            <a:chOff x="576654" y="555403"/>
            <a:chExt cx="3865959" cy="3794658"/>
          </a:xfrm>
        </p:grpSpPr>
        <p:sp>
          <p:nvSpPr>
            <p:cNvPr id="170" name="Google Shape;170;p13"/>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1" name="Google Shape;171;p13"/>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2" name="Google Shape;172;p13"/>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3" name="Google Shape;173;p13"/>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4" name="Google Shape;174;p13"/>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75" name="Google Shape;175;p13"/>
          <p:cNvSpPr/>
          <p:nvPr/>
        </p:nvSpPr>
        <p:spPr>
          <a:xfrm rot="2700000">
            <a:off x="6626279" y="1272902"/>
            <a:ext cx="267959" cy="230468"/>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6" name="Google Shape;176;p13"/>
          <p:cNvSpPr/>
          <p:nvPr/>
        </p:nvSpPr>
        <p:spPr>
          <a:xfrm rot="8434612">
            <a:off x="10414313" y="5279020"/>
            <a:ext cx="720367" cy="352413"/>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54593987"/>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177"/>
        <p:cNvGrpSpPr/>
        <p:nvPr/>
      </p:nvGrpSpPr>
      <p:grpSpPr>
        <a:xfrm>
          <a:off x="0" y="0"/>
          <a:ext cx="0" cy="0"/>
          <a:chOff x="0" y="0"/>
          <a:chExt cx="0" cy="0"/>
        </a:xfrm>
      </p:grpSpPr>
      <p:sp>
        <p:nvSpPr>
          <p:cNvPr id="178" name="Google Shape;178;p14"/>
          <p:cNvSpPr txBox="1">
            <a:spLocks noGrp="1"/>
          </p:cNvSpPr>
          <p:nvPr>
            <p:ph type="sldNum" idx="12"/>
          </p:nvPr>
        </p:nvSpPr>
        <p:spPr>
          <a:xfrm>
            <a:off x="11205833" y="6257835"/>
            <a:ext cx="731600" cy="400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887154932"/>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1"/>
            <a:ext cx="12192000" cy="6857999"/>
            <a:chOff x="0" y="0"/>
            <a:chExt cx="12191999" cy="6857999"/>
          </a:xfrm>
        </p:grpSpPr>
        <p:sp>
          <p:nvSpPr>
            <p:cNvPr id="11" name="Google Shape;11;p2"/>
            <p:cNvSpPr/>
            <p:nvPr/>
          </p:nvSpPr>
          <p:spPr>
            <a:xfrm>
              <a:off x="7058279" y="3298639"/>
              <a:ext cx="4870838" cy="3559360"/>
            </a:xfrm>
            <a:custGeom>
              <a:avLst/>
              <a:gdLst/>
              <a:ahLst/>
              <a:cxnLst/>
              <a:rect l="l" t="t" r="r" b="b"/>
              <a:pathLst>
                <a:path w="4870838" h="3559360" extrusionOk="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7694308" y="870735"/>
              <a:ext cx="1060407" cy="1021442"/>
            </a:xfrm>
            <a:custGeom>
              <a:avLst/>
              <a:gdLst/>
              <a:ahLst/>
              <a:cxnLst/>
              <a:rect l="l" t="t" r="r" b="b"/>
              <a:pathLst>
                <a:path w="1060407" h="1021442" extrusionOk="0">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p:nvPr/>
          </p:nvSpPr>
          <p:spPr>
            <a:xfrm>
              <a:off x="1162136" y="349276"/>
              <a:ext cx="7816743" cy="6508723"/>
            </a:xfrm>
            <a:custGeom>
              <a:avLst/>
              <a:gdLst/>
              <a:ahLst/>
              <a:cxnLst/>
              <a:rect l="l" t="t" r="r" b="b"/>
              <a:pathLst>
                <a:path w="7816743" h="6508723" extrusionOk="0">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2"/>
            <p:cNvSpPr/>
            <p:nvPr/>
          </p:nvSpPr>
          <p:spPr>
            <a:xfrm>
              <a:off x="10452676" y="0"/>
              <a:ext cx="1739323" cy="1459231"/>
            </a:xfrm>
            <a:custGeom>
              <a:avLst/>
              <a:gdLst/>
              <a:ahLst/>
              <a:cxnLst/>
              <a:rect l="l" t="t" r="r" b="b"/>
              <a:pathLst>
                <a:path w="1739323" h="1459231" extrusionOk="0">
                  <a:moveTo>
                    <a:pt x="1739323" y="0"/>
                  </a:moveTo>
                  <a:lnTo>
                    <a:pt x="52446" y="0"/>
                  </a:lnTo>
                  <a:cubicBezTo>
                    <a:pt x="-86620" y="438150"/>
                    <a:pt x="51557" y="1020699"/>
                    <a:pt x="458846" y="1244029"/>
                  </a:cubicBezTo>
                  <a:cubicBezTo>
                    <a:pt x="869755" y="1469327"/>
                    <a:pt x="1354196" y="1539621"/>
                    <a:pt x="1739069" y="13487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336446" y="0"/>
              <a:ext cx="500673" cy="253560"/>
            </a:xfrm>
            <a:custGeom>
              <a:avLst/>
              <a:gdLst/>
              <a:ahLst/>
              <a:cxnLst/>
              <a:rect l="l" t="t" r="r" b="b"/>
              <a:pathLst>
                <a:path w="500673" h="253560" extrusionOk="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a:off x="9780582" y="438990"/>
              <a:ext cx="1262883" cy="1267331"/>
            </a:xfrm>
            <a:custGeom>
              <a:avLst/>
              <a:gdLst/>
              <a:ahLst/>
              <a:cxnLst/>
              <a:rect l="l" t="t" r="r" b="b"/>
              <a:pathLst>
                <a:path w="1262883" h="1267331" extrusionOk="0">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2"/>
            <p:cNvSpPr/>
            <p:nvPr/>
          </p:nvSpPr>
          <p:spPr>
            <a:xfrm>
              <a:off x="3764241" y="370787"/>
              <a:ext cx="500809" cy="502458"/>
            </a:xfrm>
            <a:custGeom>
              <a:avLst/>
              <a:gdLst/>
              <a:ahLst/>
              <a:cxnLst/>
              <a:rect l="l" t="t" r="r" b="b"/>
              <a:pathLst>
                <a:path w="500809" h="502458" extrusionOk="0">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2"/>
            <p:cNvSpPr/>
            <p:nvPr/>
          </p:nvSpPr>
          <p:spPr>
            <a:xfrm>
              <a:off x="4317271" y="638028"/>
              <a:ext cx="227669" cy="228376"/>
            </a:xfrm>
            <a:custGeom>
              <a:avLst/>
              <a:gdLst/>
              <a:ahLst/>
              <a:cxnLst/>
              <a:rect l="l" t="t" r="r" b="b"/>
              <a:pathLst>
                <a:path w="227669" h="228376" extrusionOk="0">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2"/>
            <p:cNvSpPr/>
            <p:nvPr/>
          </p:nvSpPr>
          <p:spPr>
            <a:xfrm>
              <a:off x="7721789" y="5368431"/>
              <a:ext cx="1059635" cy="1149053"/>
            </a:xfrm>
            <a:custGeom>
              <a:avLst/>
              <a:gdLst/>
              <a:ahLst/>
              <a:cxnLst/>
              <a:rect l="l" t="t" r="r" b="b"/>
              <a:pathLst>
                <a:path w="1059635" h="1149053" extrusionOk="0">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2"/>
            <p:cNvSpPr/>
            <p:nvPr/>
          </p:nvSpPr>
          <p:spPr>
            <a:xfrm>
              <a:off x="10768437" y="3223348"/>
              <a:ext cx="257951" cy="248289"/>
            </a:xfrm>
            <a:custGeom>
              <a:avLst/>
              <a:gdLst/>
              <a:ahLst/>
              <a:cxnLst/>
              <a:rect l="l" t="t" r="r" b="b"/>
              <a:pathLst>
                <a:path w="257951" h="248289" extrusionOk="0">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2"/>
            <p:cNvSpPr/>
            <p:nvPr/>
          </p:nvSpPr>
          <p:spPr>
            <a:xfrm>
              <a:off x="10679436" y="3549882"/>
              <a:ext cx="128860" cy="124173"/>
            </a:xfrm>
            <a:custGeom>
              <a:avLst/>
              <a:gdLst/>
              <a:ahLst/>
              <a:cxnLst/>
              <a:rect l="l" t="t" r="r" b="b"/>
              <a:pathLst>
                <a:path w="128860" h="124173" extrusionOk="0">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2"/>
            <p:cNvSpPr/>
            <p:nvPr/>
          </p:nvSpPr>
          <p:spPr>
            <a:xfrm>
              <a:off x="7691333" y="1651273"/>
              <a:ext cx="785156" cy="756187"/>
            </a:xfrm>
            <a:custGeom>
              <a:avLst/>
              <a:gdLst/>
              <a:ahLst/>
              <a:cxnLst/>
              <a:rect l="l" t="t" r="r" b="b"/>
              <a:pathLst>
                <a:path w="785156" h="756187" extrusionOk="0">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2"/>
            <p:cNvSpPr/>
            <p:nvPr/>
          </p:nvSpPr>
          <p:spPr>
            <a:xfrm>
              <a:off x="1033657" y="2158563"/>
              <a:ext cx="257868" cy="248316"/>
            </a:xfrm>
            <a:custGeom>
              <a:avLst/>
              <a:gdLst/>
              <a:ahLst/>
              <a:cxnLst/>
              <a:rect l="l" t="t" r="r" b="b"/>
              <a:pathLst>
                <a:path w="257868" h="248316" extrusionOk="0">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2"/>
            <p:cNvSpPr/>
            <p:nvPr/>
          </p:nvSpPr>
          <p:spPr>
            <a:xfrm>
              <a:off x="8891147" y="5496758"/>
              <a:ext cx="257868" cy="248316"/>
            </a:xfrm>
            <a:custGeom>
              <a:avLst/>
              <a:gdLst/>
              <a:ahLst/>
              <a:cxnLst/>
              <a:rect l="l" t="t" r="r" b="b"/>
              <a:pathLst>
                <a:path w="257868" h="248316" extrusionOk="0">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2"/>
            <p:cNvSpPr/>
            <p:nvPr/>
          </p:nvSpPr>
          <p:spPr>
            <a:xfrm>
              <a:off x="7568629" y="2410325"/>
              <a:ext cx="248378" cy="257380"/>
            </a:xfrm>
            <a:custGeom>
              <a:avLst/>
              <a:gdLst/>
              <a:ahLst/>
              <a:cxnLst/>
              <a:rect l="l" t="t" r="r" b="b"/>
              <a:pathLst>
                <a:path w="248378" h="257380" extrusionOk="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2"/>
            <p:cNvSpPr/>
            <p:nvPr/>
          </p:nvSpPr>
          <p:spPr>
            <a:xfrm>
              <a:off x="8026741" y="2119783"/>
              <a:ext cx="2247585" cy="2436081"/>
            </a:xfrm>
            <a:custGeom>
              <a:avLst/>
              <a:gdLst/>
              <a:ahLst/>
              <a:cxnLst/>
              <a:rect l="l" t="t" r="r" b="b"/>
              <a:pathLst>
                <a:path w="2247585" h="2436081" extrusionOk="0">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2"/>
            <p:cNvSpPr/>
            <p:nvPr/>
          </p:nvSpPr>
          <p:spPr>
            <a:xfrm>
              <a:off x="11023321" y="1490281"/>
              <a:ext cx="380539" cy="362910"/>
            </a:xfrm>
            <a:custGeom>
              <a:avLst/>
              <a:gdLst/>
              <a:ahLst/>
              <a:cxnLst/>
              <a:rect l="l" t="t" r="r" b="b"/>
              <a:pathLst>
                <a:path w="380539" h="362910" extrusionOk="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2"/>
            <p:cNvSpPr/>
            <p:nvPr/>
          </p:nvSpPr>
          <p:spPr>
            <a:xfrm>
              <a:off x="9493305" y="623215"/>
              <a:ext cx="230695" cy="219950"/>
            </a:xfrm>
            <a:custGeom>
              <a:avLst/>
              <a:gdLst/>
              <a:ahLst/>
              <a:cxnLst/>
              <a:rect l="l" t="t" r="r" b="b"/>
              <a:pathLst>
                <a:path w="230695" h="219950" extrusionOk="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2"/>
            <p:cNvSpPr/>
            <p:nvPr/>
          </p:nvSpPr>
          <p:spPr>
            <a:xfrm>
              <a:off x="5358816" y="0"/>
              <a:ext cx="2951872" cy="1913961"/>
            </a:xfrm>
            <a:custGeom>
              <a:avLst/>
              <a:gdLst/>
              <a:ahLst/>
              <a:cxnLst/>
              <a:rect l="l" t="t" r="r" b="b"/>
              <a:pathLst>
                <a:path w="2951872" h="1913961" extrusionOk="0">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2"/>
            <p:cNvSpPr/>
            <p:nvPr/>
          </p:nvSpPr>
          <p:spPr>
            <a:xfrm>
              <a:off x="636781" y="0"/>
              <a:ext cx="2404015" cy="2080478"/>
            </a:xfrm>
            <a:custGeom>
              <a:avLst/>
              <a:gdLst/>
              <a:ahLst/>
              <a:cxnLst/>
              <a:rect l="l" t="t" r="r" b="b"/>
              <a:pathLst>
                <a:path w="2404015" h="2080478" extrusionOk="0">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2"/>
            <p:cNvSpPr/>
            <p:nvPr/>
          </p:nvSpPr>
          <p:spPr>
            <a:xfrm>
              <a:off x="10591182" y="3281293"/>
              <a:ext cx="1600817" cy="1997697"/>
            </a:xfrm>
            <a:custGeom>
              <a:avLst/>
              <a:gdLst/>
              <a:ahLst/>
              <a:cxnLst/>
              <a:rect l="l" t="t" r="r" b="b"/>
              <a:pathLst>
                <a:path w="1600817" h="1997697" extrusionOk="0">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2"/>
            <p:cNvSpPr/>
            <p:nvPr/>
          </p:nvSpPr>
          <p:spPr>
            <a:xfrm>
              <a:off x="9490709" y="5556126"/>
              <a:ext cx="2701290" cy="1301873"/>
            </a:xfrm>
            <a:custGeom>
              <a:avLst/>
              <a:gdLst/>
              <a:ahLst/>
              <a:cxnLst/>
              <a:rect l="l" t="t" r="r" b="b"/>
              <a:pathLst>
                <a:path w="2701290" h="1301873" extrusionOk="0">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2"/>
            <p:cNvSpPr/>
            <p:nvPr/>
          </p:nvSpPr>
          <p:spPr>
            <a:xfrm>
              <a:off x="0" y="4521200"/>
              <a:ext cx="963988" cy="1891601"/>
            </a:xfrm>
            <a:custGeom>
              <a:avLst/>
              <a:gdLst/>
              <a:ahLst/>
              <a:cxnLst/>
              <a:rect l="l" t="t" r="r" b="b"/>
              <a:pathLst>
                <a:path w="963988" h="1891601" extrusionOk="0">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2"/>
            <p:cNvSpPr/>
            <p:nvPr/>
          </p:nvSpPr>
          <p:spPr>
            <a:xfrm>
              <a:off x="0" y="5613285"/>
              <a:ext cx="1873164" cy="1244714"/>
            </a:xfrm>
            <a:custGeom>
              <a:avLst/>
              <a:gdLst/>
              <a:ahLst/>
              <a:cxnLst/>
              <a:rect l="l" t="t" r="r" b="b"/>
              <a:pathLst>
                <a:path w="1873164" h="1244714" extrusionOk="0">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5" name="Google Shape;35;p2"/>
          <p:cNvSpPr txBox="1">
            <a:spLocks noGrp="1"/>
          </p:cNvSpPr>
          <p:nvPr>
            <p:ph type="ctrTitle"/>
          </p:nvPr>
        </p:nvSpPr>
        <p:spPr>
          <a:xfrm>
            <a:off x="1893100" y="2960567"/>
            <a:ext cx="6657600" cy="1546400"/>
          </a:xfrm>
          <a:prstGeom prst="rect">
            <a:avLst/>
          </a:prstGeom>
        </p:spPr>
        <p:txBody>
          <a:bodyPr spcFirstLastPara="1" wrap="square" lIns="0" tIns="0" rIns="0" bIns="0" anchor="ctr" anchorCtr="0">
            <a:noAutofit/>
          </a:bodyPr>
          <a:lstStyle>
            <a:lvl1pPr lvl="0">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1pPr>
            <a:lvl2pPr lvl="1">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2pPr>
            <a:lvl3pPr lvl="2">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3pPr>
            <a:lvl4pPr lvl="3">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4pPr>
            <a:lvl5pPr lvl="4">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5pPr>
            <a:lvl6pPr lvl="5">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6pPr>
            <a:lvl7pPr lvl="6">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7pPr>
            <a:lvl8pPr lvl="7">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8pPr>
            <a:lvl9pPr lvl="8">
              <a:lnSpc>
                <a:spcPct val="80000"/>
              </a:lnSpc>
              <a:spcBef>
                <a:spcPts val="0"/>
              </a:spcBef>
              <a:spcAft>
                <a:spcPts val="0"/>
              </a:spcAft>
              <a:buClr>
                <a:schemeClr val="lt1"/>
              </a:buClr>
              <a:buSzPts val="5600"/>
              <a:buFont typeface="Zilla Slab SemiBold"/>
              <a:buNone/>
              <a:defRPr sz="7466" b="0">
                <a:solidFill>
                  <a:schemeClr val="lt1"/>
                </a:solidFill>
                <a:latin typeface="Zilla Slab SemiBold"/>
                <a:ea typeface="Zilla Slab SemiBold"/>
                <a:cs typeface="Zilla Slab SemiBold"/>
                <a:sym typeface="Zilla Slab SemiBold"/>
              </a:defRPr>
            </a:lvl9pPr>
          </a:lstStyle>
          <a:p>
            <a:r>
              <a:rPr lang="en-US"/>
              <a:t>Click to edit Master title style</a:t>
            </a:r>
            <a:endParaRPr/>
          </a:p>
        </p:txBody>
      </p:sp>
    </p:spTree>
    <p:extLst>
      <p:ext uri="{BB962C8B-B14F-4D97-AF65-F5344CB8AC3E}">
        <p14:creationId xmlns:p14="http://schemas.microsoft.com/office/powerpoint/2010/main" val="6928421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6"/>
        </a:solidFill>
        <a:effectLst/>
      </p:bgPr>
    </p:bg>
    <p:spTree>
      <p:nvGrpSpPr>
        <p:cNvPr id="1" name="Shape 36"/>
        <p:cNvGrpSpPr/>
        <p:nvPr/>
      </p:nvGrpSpPr>
      <p:grpSpPr>
        <a:xfrm>
          <a:off x="0" y="0"/>
          <a:ext cx="0" cy="0"/>
          <a:chOff x="0" y="0"/>
          <a:chExt cx="0" cy="0"/>
        </a:xfrm>
      </p:grpSpPr>
      <p:grpSp>
        <p:nvGrpSpPr>
          <p:cNvPr id="37" name="Google Shape;37;p3"/>
          <p:cNvGrpSpPr/>
          <p:nvPr/>
        </p:nvGrpSpPr>
        <p:grpSpPr>
          <a:xfrm>
            <a:off x="0" y="1"/>
            <a:ext cx="12192000" cy="6857999"/>
            <a:chOff x="0" y="0"/>
            <a:chExt cx="12191999" cy="6857999"/>
          </a:xfrm>
        </p:grpSpPr>
        <p:sp>
          <p:nvSpPr>
            <p:cNvPr id="38" name="Google Shape;38;p3"/>
            <p:cNvSpPr/>
            <p:nvPr/>
          </p:nvSpPr>
          <p:spPr>
            <a:xfrm>
              <a:off x="7058279" y="3298639"/>
              <a:ext cx="4870838" cy="3559360"/>
            </a:xfrm>
            <a:custGeom>
              <a:avLst/>
              <a:gdLst/>
              <a:ahLst/>
              <a:cxnLst/>
              <a:rect l="l" t="t" r="r" b="b"/>
              <a:pathLst>
                <a:path w="4870838" h="3559360" extrusionOk="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3"/>
            <p:cNvSpPr/>
            <p:nvPr/>
          </p:nvSpPr>
          <p:spPr>
            <a:xfrm>
              <a:off x="7694308" y="870735"/>
              <a:ext cx="1060407" cy="1021442"/>
            </a:xfrm>
            <a:custGeom>
              <a:avLst/>
              <a:gdLst/>
              <a:ahLst/>
              <a:cxnLst/>
              <a:rect l="l" t="t" r="r" b="b"/>
              <a:pathLst>
                <a:path w="1060407" h="1021442" extrusionOk="0">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3"/>
            <p:cNvSpPr/>
            <p:nvPr/>
          </p:nvSpPr>
          <p:spPr>
            <a:xfrm>
              <a:off x="1162136" y="349276"/>
              <a:ext cx="7816743" cy="6508723"/>
            </a:xfrm>
            <a:custGeom>
              <a:avLst/>
              <a:gdLst/>
              <a:ahLst/>
              <a:cxnLst/>
              <a:rect l="l" t="t" r="r" b="b"/>
              <a:pathLst>
                <a:path w="7816743" h="6508723" extrusionOk="0">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3"/>
            <p:cNvSpPr/>
            <p:nvPr/>
          </p:nvSpPr>
          <p:spPr>
            <a:xfrm>
              <a:off x="10452676" y="0"/>
              <a:ext cx="1739323" cy="1459231"/>
            </a:xfrm>
            <a:custGeom>
              <a:avLst/>
              <a:gdLst/>
              <a:ahLst/>
              <a:cxnLst/>
              <a:rect l="l" t="t" r="r" b="b"/>
              <a:pathLst>
                <a:path w="1739323" h="1459231" extrusionOk="0">
                  <a:moveTo>
                    <a:pt x="1739323" y="0"/>
                  </a:moveTo>
                  <a:lnTo>
                    <a:pt x="52446" y="0"/>
                  </a:lnTo>
                  <a:cubicBezTo>
                    <a:pt x="-86620" y="438150"/>
                    <a:pt x="51557" y="1020699"/>
                    <a:pt x="458846" y="1244029"/>
                  </a:cubicBezTo>
                  <a:cubicBezTo>
                    <a:pt x="869755" y="1469327"/>
                    <a:pt x="1354196" y="1539621"/>
                    <a:pt x="1739069" y="1348740"/>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3"/>
            <p:cNvSpPr/>
            <p:nvPr/>
          </p:nvSpPr>
          <p:spPr>
            <a:xfrm>
              <a:off x="336446" y="0"/>
              <a:ext cx="500673" cy="253560"/>
            </a:xfrm>
            <a:custGeom>
              <a:avLst/>
              <a:gdLst/>
              <a:ahLst/>
              <a:cxnLst/>
              <a:rect l="l" t="t" r="r" b="b"/>
              <a:pathLst>
                <a:path w="500673" h="253560" extrusionOk="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3"/>
            <p:cNvSpPr/>
            <p:nvPr/>
          </p:nvSpPr>
          <p:spPr>
            <a:xfrm>
              <a:off x="9780582" y="438990"/>
              <a:ext cx="1262883" cy="1267331"/>
            </a:xfrm>
            <a:custGeom>
              <a:avLst/>
              <a:gdLst/>
              <a:ahLst/>
              <a:cxnLst/>
              <a:rect l="l" t="t" r="r" b="b"/>
              <a:pathLst>
                <a:path w="1262883" h="1267331" extrusionOk="0">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3"/>
            <p:cNvSpPr/>
            <p:nvPr/>
          </p:nvSpPr>
          <p:spPr>
            <a:xfrm>
              <a:off x="3764241" y="370787"/>
              <a:ext cx="500809" cy="502458"/>
            </a:xfrm>
            <a:custGeom>
              <a:avLst/>
              <a:gdLst/>
              <a:ahLst/>
              <a:cxnLst/>
              <a:rect l="l" t="t" r="r" b="b"/>
              <a:pathLst>
                <a:path w="500809" h="502458" extrusionOk="0">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3"/>
            <p:cNvSpPr/>
            <p:nvPr/>
          </p:nvSpPr>
          <p:spPr>
            <a:xfrm>
              <a:off x="4317271" y="638028"/>
              <a:ext cx="227669" cy="228376"/>
            </a:xfrm>
            <a:custGeom>
              <a:avLst/>
              <a:gdLst/>
              <a:ahLst/>
              <a:cxnLst/>
              <a:rect l="l" t="t" r="r" b="b"/>
              <a:pathLst>
                <a:path w="227669" h="228376" extrusionOk="0">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3"/>
            <p:cNvSpPr/>
            <p:nvPr/>
          </p:nvSpPr>
          <p:spPr>
            <a:xfrm>
              <a:off x="7721789" y="5368431"/>
              <a:ext cx="1059635" cy="1149053"/>
            </a:xfrm>
            <a:custGeom>
              <a:avLst/>
              <a:gdLst/>
              <a:ahLst/>
              <a:cxnLst/>
              <a:rect l="l" t="t" r="r" b="b"/>
              <a:pathLst>
                <a:path w="1059635" h="1149053" extrusionOk="0">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47;p3"/>
            <p:cNvSpPr/>
            <p:nvPr/>
          </p:nvSpPr>
          <p:spPr>
            <a:xfrm>
              <a:off x="10768437" y="3223348"/>
              <a:ext cx="257951" cy="248289"/>
            </a:xfrm>
            <a:custGeom>
              <a:avLst/>
              <a:gdLst/>
              <a:ahLst/>
              <a:cxnLst/>
              <a:rect l="l" t="t" r="r" b="b"/>
              <a:pathLst>
                <a:path w="257951" h="248289" extrusionOk="0">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48;p3"/>
            <p:cNvSpPr/>
            <p:nvPr/>
          </p:nvSpPr>
          <p:spPr>
            <a:xfrm>
              <a:off x="10679436" y="3549882"/>
              <a:ext cx="128860" cy="124173"/>
            </a:xfrm>
            <a:custGeom>
              <a:avLst/>
              <a:gdLst/>
              <a:ahLst/>
              <a:cxnLst/>
              <a:rect l="l" t="t" r="r" b="b"/>
              <a:pathLst>
                <a:path w="128860" h="124173" extrusionOk="0">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3"/>
            <p:cNvSpPr/>
            <p:nvPr/>
          </p:nvSpPr>
          <p:spPr>
            <a:xfrm>
              <a:off x="7691333" y="1651273"/>
              <a:ext cx="785156" cy="756187"/>
            </a:xfrm>
            <a:custGeom>
              <a:avLst/>
              <a:gdLst/>
              <a:ahLst/>
              <a:cxnLst/>
              <a:rect l="l" t="t" r="r" b="b"/>
              <a:pathLst>
                <a:path w="785156" h="756187" extrusionOk="0">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3"/>
            <p:cNvSpPr/>
            <p:nvPr/>
          </p:nvSpPr>
          <p:spPr>
            <a:xfrm>
              <a:off x="1033657" y="2158563"/>
              <a:ext cx="257868" cy="248316"/>
            </a:xfrm>
            <a:custGeom>
              <a:avLst/>
              <a:gdLst/>
              <a:ahLst/>
              <a:cxnLst/>
              <a:rect l="l" t="t" r="r" b="b"/>
              <a:pathLst>
                <a:path w="257868" h="248316" extrusionOk="0">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3"/>
            <p:cNvSpPr/>
            <p:nvPr/>
          </p:nvSpPr>
          <p:spPr>
            <a:xfrm>
              <a:off x="8891147" y="5496758"/>
              <a:ext cx="257868" cy="248316"/>
            </a:xfrm>
            <a:custGeom>
              <a:avLst/>
              <a:gdLst/>
              <a:ahLst/>
              <a:cxnLst/>
              <a:rect l="l" t="t" r="r" b="b"/>
              <a:pathLst>
                <a:path w="257868" h="248316" extrusionOk="0">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3"/>
            <p:cNvSpPr/>
            <p:nvPr/>
          </p:nvSpPr>
          <p:spPr>
            <a:xfrm>
              <a:off x="7568629" y="2410325"/>
              <a:ext cx="248378" cy="257380"/>
            </a:xfrm>
            <a:custGeom>
              <a:avLst/>
              <a:gdLst/>
              <a:ahLst/>
              <a:cxnLst/>
              <a:rect l="l" t="t" r="r" b="b"/>
              <a:pathLst>
                <a:path w="248378" h="257380" extrusionOk="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3"/>
            <p:cNvSpPr/>
            <p:nvPr/>
          </p:nvSpPr>
          <p:spPr>
            <a:xfrm>
              <a:off x="8026741" y="2119783"/>
              <a:ext cx="2247585" cy="2436081"/>
            </a:xfrm>
            <a:custGeom>
              <a:avLst/>
              <a:gdLst/>
              <a:ahLst/>
              <a:cxnLst/>
              <a:rect l="l" t="t" r="r" b="b"/>
              <a:pathLst>
                <a:path w="2247585" h="2436081" extrusionOk="0">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3"/>
            <p:cNvSpPr/>
            <p:nvPr/>
          </p:nvSpPr>
          <p:spPr>
            <a:xfrm>
              <a:off x="11023321" y="1490281"/>
              <a:ext cx="380539" cy="362910"/>
            </a:xfrm>
            <a:custGeom>
              <a:avLst/>
              <a:gdLst/>
              <a:ahLst/>
              <a:cxnLst/>
              <a:rect l="l" t="t" r="r" b="b"/>
              <a:pathLst>
                <a:path w="380539" h="362910" extrusionOk="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3"/>
            <p:cNvSpPr/>
            <p:nvPr/>
          </p:nvSpPr>
          <p:spPr>
            <a:xfrm>
              <a:off x="9493305" y="623215"/>
              <a:ext cx="230695" cy="219950"/>
            </a:xfrm>
            <a:custGeom>
              <a:avLst/>
              <a:gdLst/>
              <a:ahLst/>
              <a:cxnLst/>
              <a:rect l="l" t="t" r="r" b="b"/>
              <a:pathLst>
                <a:path w="230695" h="219950" extrusionOk="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 name="Google Shape;56;p3"/>
            <p:cNvSpPr/>
            <p:nvPr/>
          </p:nvSpPr>
          <p:spPr>
            <a:xfrm>
              <a:off x="5358816" y="0"/>
              <a:ext cx="2951872" cy="1913961"/>
            </a:xfrm>
            <a:custGeom>
              <a:avLst/>
              <a:gdLst/>
              <a:ahLst/>
              <a:cxnLst/>
              <a:rect l="l" t="t" r="r" b="b"/>
              <a:pathLst>
                <a:path w="2951872" h="1913961" extrusionOk="0">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3"/>
            <p:cNvSpPr/>
            <p:nvPr/>
          </p:nvSpPr>
          <p:spPr>
            <a:xfrm>
              <a:off x="636781" y="0"/>
              <a:ext cx="2404015" cy="2080478"/>
            </a:xfrm>
            <a:custGeom>
              <a:avLst/>
              <a:gdLst/>
              <a:ahLst/>
              <a:cxnLst/>
              <a:rect l="l" t="t" r="r" b="b"/>
              <a:pathLst>
                <a:path w="2404015" h="2080478" extrusionOk="0">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3"/>
            <p:cNvSpPr/>
            <p:nvPr/>
          </p:nvSpPr>
          <p:spPr>
            <a:xfrm>
              <a:off x="10591182" y="3281293"/>
              <a:ext cx="1600817" cy="1997697"/>
            </a:xfrm>
            <a:custGeom>
              <a:avLst/>
              <a:gdLst/>
              <a:ahLst/>
              <a:cxnLst/>
              <a:rect l="l" t="t" r="r" b="b"/>
              <a:pathLst>
                <a:path w="1600817" h="1997697" extrusionOk="0">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3"/>
            <p:cNvSpPr/>
            <p:nvPr/>
          </p:nvSpPr>
          <p:spPr>
            <a:xfrm>
              <a:off x="9490709" y="5556126"/>
              <a:ext cx="2701290" cy="1301873"/>
            </a:xfrm>
            <a:custGeom>
              <a:avLst/>
              <a:gdLst/>
              <a:ahLst/>
              <a:cxnLst/>
              <a:rect l="l" t="t" r="r" b="b"/>
              <a:pathLst>
                <a:path w="2701290" h="1301873" extrusionOk="0">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3"/>
            <p:cNvSpPr/>
            <p:nvPr/>
          </p:nvSpPr>
          <p:spPr>
            <a:xfrm>
              <a:off x="0" y="4521200"/>
              <a:ext cx="963988" cy="1891601"/>
            </a:xfrm>
            <a:custGeom>
              <a:avLst/>
              <a:gdLst/>
              <a:ahLst/>
              <a:cxnLst/>
              <a:rect l="l" t="t" r="r" b="b"/>
              <a:pathLst>
                <a:path w="963988" h="1891601" extrusionOk="0">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3"/>
            <p:cNvSpPr/>
            <p:nvPr/>
          </p:nvSpPr>
          <p:spPr>
            <a:xfrm>
              <a:off x="0" y="5613285"/>
              <a:ext cx="1873164" cy="1244714"/>
            </a:xfrm>
            <a:custGeom>
              <a:avLst/>
              <a:gdLst/>
              <a:ahLst/>
              <a:cxnLst/>
              <a:rect l="l" t="t" r="r" b="b"/>
              <a:pathLst>
                <a:path w="1873164" h="1244714" extrusionOk="0">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2" name="Google Shape;62;p3"/>
          <p:cNvSpPr txBox="1">
            <a:spLocks noGrp="1"/>
          </p:cNvSpPr>
          <p:nvPr>
            <p:ph type="ctrTitle"/>
          </p:nvPr>
        </p:nvSpPr>
        <p:spPr>
          <a:xfrm>
            <a:off x="1893100" y="2619133"/>
            <a:ext cx="6100000" cy="15464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1pPr>
            <a:lvl2pPr lvl="1"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2pPr>
            <a:lvl3pPr lvl="2"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3pPr>
            <a:lvl4pPr lvl="3"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4pPr>
            <a:lvl5pPr lvl="4"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5pPr>
            <a:lvl6pPr lvl="5"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6pPr>
            <a:lvl7pPr lvl="6"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7pPr>
            <a:lvl8pPr lvl="7"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8pPr>
            <a:lvl9pPr lvl="8" rtl="0">
              <a:lnSpc>
                <a:spcPct val="80000"/>
              </a:lnSpc>
              <a:spcBef>
                <a:spcPts val="0"/>
              </a:spcBef>
              <a:spcAft>
                <a:spcPts val="0"/>
              </a:spcAft>
              <a:buSzPts val="4400"/>
              <a:buFont typeface="Zilla Slab SemiBold"/>
              <a:buNone/>
              <a:defRPr sz="5867" b="0">
                <a:latin typeface="Zilla Slab SemiBold"/>
                <a:ea typeface="Zilla Slab SemiBold"/>
                <a:cs typeface="Zilla Slab SemiBold"/>
                <a:sym typeface="Zilla Slab SemiBold"/>
              </a:defRPr>
            </a:lvl9pPr>
          </a:lstStyle>
          <a:p>
            <a:r>
              <a:rPr lang="en-US"/>
              <a:t>Click to edit Master title style</a:t>
            </a:r>
            <a:endParaRPr/>
          </a:p>
        </p:txBody>
      </p:sp>
      <p:sp>
        <p:nvSpPr>
          <p:cNvPr id="63" name="Google Shape;63;p3"/>
          <p:cNvSpPr txBox="1">
            <a:spLocks noGrp="1"/>
          </p:cNvSpPr>
          <p:nvPr>
            <p:ph type="subTitle" idx="1"/>
          </p:nvPr>
        </p:nvSpPr>
        <p:spPr>
          <a:xfrm>
            <a:off x="1893100" y="4294733"/>
            <a:ext cx="61000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0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r>
              <a:rPr lang="en-US"/>
              <a:t>Click to edit Master subtitle style</a:t>
            </a:r>
            <a:endParaRPr/>
          </a:p>
        </p:txBody>
      </p:sp>
    </p:spTree>
    <p:extLst>
      <p:ext uri="{BB962C8B-B14F-4D97-AF65-F5344CB8AC3E}">
        <p14:creationId xmlns:p14="http://schemas.microsoft.com/office/powerpoint/2010/main" val="4123146305"/>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91"/>
        <p:cNvGrpSpPr/>
        <p:nvPr/>
      </p:nvGrpSpPr>
      <p:grpSpPr>
        <a:xfrm>
          <a:off x="0" y="0"/>
          <a:ext cx="0" cy="0"/>
          <a:chOff x="0" y="0"/>
          <a:chExt cx="0" cy="0"/>
        </a:xfrm>
      </p:grpSpPr>
      <p:grpSp>
        <p:nvGrpSpPr>
          <p:cNvPr id="92" name="Google Shape;92;p5"/>
          <p:cNvGrpSpPr/>
          <p:nvPr/>
        </p:nvGrpSpPr>
        <p:grpSpPr>
          <a:xfrm>
            <a:off x="0" y="1"/>
            <a:ext cx="12211507" cy="6868972"/>
            <a:chOff x="0" y="0"/>
            <a:chExt cx="12191999" cy="6857999"/>
          </a:xfrm>
        </p:grpSpPr>
        <p:sp>
          <p:nvSpPr>
            <p:cNvPr id="93" name="Google Shape;93;p5"/>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94;p5"/>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95;p5"/>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 name="Google Shape;96;p5"/>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 name="Google Shape;97;p5"/>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 name="Google Shape;98;p5"/>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 name="Google Shape;99;p5"/>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00;p5"/>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5"/>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 name="Google Shape;102;p5"/>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 name="Google Shape;103;p5"/>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5"/>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5"/>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 name="Google Shape;106;p5"/>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 name="Google Shape;107;p5"/>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 name="Google Shape;108;p5"/>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 name="Google Shape;109;p5"/>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 name="Google Shape;110;p5"/>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5"/>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5"/>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 name="Google Shape;113;p5"/>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 name="Google Shape;114;p5"/>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 name="Google Shape;115;p5"/>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6" name="Google Shape;116;p5"/>
          <p:cNvSpPr txBox="1">
            <a:spLocks noGrp="1"/>
          </p:cNvSpPr>
          <p:nvPr>
            <p:ph type="title"/>
          </p:nvPr>
        </p:nvSpPr>
        <p:spPr>
          <a:xfrm>
            <a:off x="815200" y="493233"/>
            <a:ext cx="7853200" cy="8548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17" name="Google Shape;117;p5"/>
          <p:cNvSpPr txBox="1">
            <a:spLocks noGrp="1"/>
          </p:cNvSpPr>
          <p:nvPr>
            <p:ph type="body" idx="1"/>
          </p:nvPr>
        </p:nvSpPr>
        <p:spPr>
          <a:xfrm>
            <a:off x="815200" y="1687711"/>
            <a:ext cx="7853200" cy="3714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pPr lvl="0"/>
            <a:r>
              <a:rPr lang="en-US"/>
              <a:t>Click to edit Master text styles</a:t>
            </a:r>
          </a:p>
        </p:txBody>
      </p:sp>
      <p:sp>
        <p:nvSpPr>
          <p:cNvPr id="118" name="Google Shape;118;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73679056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68"/>
        <p:cNvGrpSpPr/>
        <p:nvPr/>
      </p:nvGrpSpPr>
      <p:grpSpPr>
        <a:xfrm>
          <a:off x="0" y="0"/>
          <a:ext cx="0" cy="0"/>
          <a:chOff x="0" y="0"/>
          <a:chExt cx="0" cy="0"/>
        </a:xfrm>
      </p:grpSpPr>
      <p:pic>
        <p:nvPicPr>
          <p:cNvPr id="69" name="Google Shape;69;p11"/>
          <p:cNvPicPr preferRelativeResize="0"/>
          <p:nvPr/>
        </p:nvPicPr>
        <p:blipFill rotWithShape="1">
          <a:blip r:embed="rId2">
            <a:alphaModFix/>
          </a:blip>
          <a:srcRect b="42419"/>
          <a:stretch/>
        </p:blipFill>
        <p:spPr>
          <a:xfrm>
            <a:off x="-101600" y="1"/>
            <a:ext cx="11701133" cy="6857999"/>
          </a:xfrm>
          <a:prstGeom prst="rect">
            <a:avLst/>
          </a:prstGeom>
          <a:noFill/>
          <a:ln>
            <a:noFill/>
          </a:ln>
        </p:spPr>
      </p:pic>
      <p:sp>
        <p:nvSpPr>
          <p:cNvPr id="70" name="Google Shape;70;p11"/>
          <p:cNvSpPr/>
          <p:nvPr/>
        </p:nvSpPr>
        <p:spPr>
          <a:xfrm>
            <a:off x="3175" y="3175"/>
            <a:ext cx="8856853" cy="6851651"/>
          </a:xfrm>
          <a:custGeom>
            <a:avLst/>
            <a:gdLst/>
            <a:ahLst/>
            <a:cxnLst/>
            <a:rect l="l" t="t" r="r" b="b"/>
            <a:pathLst>
              <a:path w="8856853" h="6851650" extrusionOk="0">
                <a:moveTo>
                  <a:pt x="0" y="6851650"/>
                </a:moveTo>
                <a:lnTo>
                  <a:pt x="0" y="6433884"/>
                </a:lnTo>
                <a:cubicBezTo>
                  <a:pt x="1681036" y="6368796"/>
                  <a:pt x="3257550" y="5672836"/>
                  <a:pt x="4439349" y="4473956"/>
                </a:cubicBezTo>
                <a:cubicBezTo>
                  <a:pt x="5622417" y="3273870"/>
                  <a:pt x="6295644" y="1685100"/>
                  <a:pt x="6335332" y="0"/>
                </a:cubicBezTo>
                <a:lnTo>
                  <a:pt x="8856853" y="0"/>
                </a:lnTo>
                <a:cubicBezTo>
                  <a:pt x="8845614" y="674103"/>
                  <a:pt x="8760016" y="1344911"/>
                  <a:pt x="8601646" y="2000250"/>
                </a:cubicBezTo>
                <a:cubicBezTo>
                  <a:pt x="8447278" y="2636692"/>
                  <a:pt x="8224456" y="3254546"/>
                  <a:pt x="7937056" y="3843020"/>
                </a:cubicBezTo>
                <a:cubicBezTo>
                  <a:pt x="7653845" y="4422306"/>
                  <a:pt x="7310120" y="4969980"/>
                  <a:pt x="6911594" y="5476875"/>
                </a:cubicBezTo>
                <a:cubicBezTo>
                  <a:pt x="6515100" y="5980576"/>
                  <a:pt x="6066975" y="6441377"/>
                  <a:pt x="5574475" y="6851650"/>
                </a:cubicBezTo>
                <a:close/>
              </a:path>
            </a:pathLst>
          </a:custGeom>
          <a:solidFill>
            <a:srgbClr val="FFFFFF">
              <a:alpha val="390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1" name="Google Shape;71;p11"/>
          <p:cNvPicPr preferRelativeResize="0"/>
          <p:nvPr/>
        </p:nvPicPr>
        <p:blipFill rotWithShape="1">
          <a:blip r:embed="rId2">
            <a:alphaModFix amt="75000"/>
          </a:blip>
          <a:srcRect b="18599"/>
          <a:stretch/>
        </p:blipFill>
        <p:spPr>
          <a:xfrm>
            <a:off x="3168" y="1"/>
            <a:ext cx="8277233" cy="6857999"/>
          </a:xfrm>
          <a:prstGeom prst="rect">
            <a:avLst/>
          </a:prstGeom>
          <a:noFill/>
          <a:ln>
            <a:noFill/>
          </a:ln>
        </p:spPr>
      </p:pic>
      <p:sp>
        <p:nvSpPr>
          <p:cNvPr id="72" name="Google Shape;72;p11"/>
          <p:cNvSpPr/>
          <p:nvPr/>
        </p:nvSpPr>
        <p:spPr>
          <a:xfrm>
            <a:off x="3167" y="3167"/>
            <a:ext cx="6350077" cy="6448959"/>
          </a:xfrm>
          <a:custGeom>
            <a:avLst/>
            <a:gdLst/>
            <a:ahLst/>
            <a:cxnLst/>
            <a:rect l="l" t="t" r="r" b="b"/>
            <a:pathLst>
              <a:path w="6328981" h="6427533" extrusionOk="0">
                <a:moveTo>
                  <a:pt x="0" y="3907092"/>
                </a:moveTo>
                <a:cubicBezTo>
                  <a:pt x="1005313" y="3844208"/>
                  <a:pt x="1951406" y="3410027"/>
                  <a:pt x="2654618" y="2688844"/>
                </a:cubicBezTo>
                <a:cubicBezTo>
                  <a:pt x="3360649" y="1967326"/>
                  <a:pt x="3772757" y="1008780"/>
                  <a:pt x="3810635" y="0"/>
                </a:cubicBezTo>
                <a:lnTo>
                  <a:pt x="6328982" y="0"/>
                </a:lnTo>
                <a:cubicBezTo>
                  <a:pt x="6289294" y="1683385"/>
                  <a:pt x="5616575" y="3270631"/>
                  <a:pt x="4434840" y="4469511"/>
                </a:cubicBezTo>
                <a:cubicBezTo>
                  <a:pt x="3254375" y="5667375"/>
                  <a:pt x="1679575" y="6362447"/>
                  <a:pt x="0" y="6427534"/>
                </a:cubicBezTo>
                <a:close/>
              </a:path>
            </a:pathLst>
          </a:custGeom>
          <a:solidFill>
            <a:srgbClr val="FFFFFF">
              <a:alpha val="1229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4" name="Google Shape;74;p11"/>
          <p:cNvSpPr/>
          <p:nvPr/>
        </p:nvSpPr>
        <p:spPr>
          <a:xfrm>
            <a:off x="3167" y="3168"/>
            <a:ext cx="3829645" cy="3926745"/>
          </a:xfrm>
          <a:custGeom>
            <a:avLst/>
            <a:gdLst/>
            <a:ahLst/>
            <a:cxnLst/>
            <a:rect l="l" t="t" r="r" b="b"/>
            <a:pathLst>
              <a:path w="3804284" h="3900741" extrusionOk="0">
                <a:moveTo>
                  <a:pt x="0" y="0"/>
                </a:moveTo>
                <a:lnTo>
                  <a:pt x="3804285" y="0"/>
                </a:lnTo>
                <a:cubicBezTo>
                  <a:pt x="3766408" y="1007123"/>
                  <a:pt x="3354934" y="1964074"/>
                  <a:pt x="2650046" y="2684399"/>
                </a:cubicBezTo>
                <a:cubicBezTo>
                  <a:pt x="1948066" y="3404400"/>
                  <a:pt x="1003605" y="3837896"/>
                  <a:pt x="0" y="3900741"/>
                </a:cubicBezTo>
                <a:close/>
              </a:path>
            </a:pathLst>
          </a:custGeom>
          <a:solidFill>
            <a:srgbClr val="FFFFFF">
              <a:alpha val="2179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5" name="Google Shape;75;p11"/>
          <p:cNvPicPr preferRelativeResize="0"/>
          <p:nvPr/>
        </p:nvPicPr>
        <p:blipFill>
          <a:blip r:embed="rId2">
            <a:alphaModFix amt="50000"/>
          </a:blip>
          <a:stretch>
            <a:fillRect/>
          </a:stretch>
        </p:blipFill>
        <p:spPr>
          <a:xfrm>
            <a:off x="3167" y="0"/>
            <a:ext cx="4980532" cy="5069565"/>
          </a:xfrm>
          <a:prstGeom prst="rect">
            <a:avLst/>
          </a:prstGeom>
          <a:noFill/>
          <a:ln>
            <a:noFill/>
          </a:ln>
        </p:spPr>
      </p:pic>
    </p:spTree>
    <p:extLst>
      <p:ext uri="{BB962C8B-B14F-4D97-AF65-F5344CB8AC3E}">
        <p14:creationId xmlns:p14="http://schemas.microsoft.com/office/powerpoint/2010/main" val="13461137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19"/>
        <p:cNvGrpSpPr/>
        <p:nvPr/>
      </p:nvGrpSpPr>
      <p:grpSpPr>
        <a:xfrm>
          <a:off x="0" y="0"/>
          <a:ext cx="0" cy="0"/>
          <a:chOff x="0" y="0"/>
          <a:chExt cx="0" cy="0"/>
        </a:xfrm>
      </p:grpSpPr>
      <p:grpSp>
        <p:nvGrpSpPr>
          <p:cNvPr id="120" name="Google Shape;120;p6"/>
          <p:cNvGrpSpPr/>
          <p:nvPr/>
        </p:nvGrpSpPr>
        <p:grpSpPr>
          <a:xfrm>
            <a:off x="0" y="1"/>
            <a:ext cx="12211507" cy="6868972"/>
            <a:chOff x="0" y="0"/>
            <a:chExt cx="12191999" cy="6857999"/>
          </a:xfrm>
        </p:grpSpPr>
        <p:sp>
          <p:nvSpPr>
            <p:cNvPr id="121" name="Google Shape;121;p6"/>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 name="Google Shape;122;p6"/>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 name="Google Shape;123;p6"/>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6"/>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6"/>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6"/>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 name="Google Shape;127;p6"/>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 name="Google Shape;128;p6"/>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6"/>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 name="Google Shape;130;p6"/>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6"/>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6"/>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6"/>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4" name="Google Shape;134;p6"/>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5" name="Google Shape;135;p6"/>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 name="Google Shape;136;p6"/>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 name="Google Shape;137;p6"/>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 name="Google Shape;138;p6"/>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 name="Google Shape;139;p6"/>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 name="Google Shape;140;p6"/>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 name="Google Shape;141;p6"/>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2" name="Google Shape;142;p6"/>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 name="Google Shape;143;p6"/>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4" name="Google Shape;144;p6"/>
          <p:cNvSpPr txBox="1">
            <a:spLocks noGrp="1"/>
          </p:cNvSpPr>
          <p:nvPr>
            <p:ph type="title"/>
          </p:nvPr>
        </p:nvSpPr>
        <p:spPr>
          <a:xfrm>
            <a:off x="815200" y="493233"/>
            <a:ext cx="7853200" cy="8548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45" name="Google Shape;145;p6"/>
          <p:cNvSpPr txBox="1">
            <a:spLocks noGrp="1"/>
          </p:cNvSpPr>
          <p:nvPr>
            <p:ph type="body" idx="1"/>
          </p:nvPr>
        </p:nvSpPr>
        <p:spPr>
          <a:xfrm>
            <a:off x="815200" y="1687700"/>
            <a:ext cx="3750800" cy="37652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pPr lvl="0"/>
            <a:r>
              <a:rPr lang="en-US"/>
              <a:t>Click to edit Master text styles</a:t>
            </a:r>
          </a:p>
        </p:txBody>
      </p:sp>
      <p:sp>
        <p:nvSpPr>
          <p:cNvPr id="146" name="Google Shape;146;p6"/>
          <p:cNvSpPr txBox="1">
            <a:spLocks noGrp="1"/>
          </p:cNvSpPr>
          <p:nvPr>
            <p:ph type="body" idx="2"/>
          </p:nvPr>
        </p:nvSpPr>
        <p:spPr>
          <a:xfrm>
            <a:off x="4917592" y="1687700"/>
            <a:ext cx="3750800" cy="37652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pPr lvl="0"/>
            <a:r>
              <a:rPr lang="en-US"/>
              <a:t>Click to edit Master text styles</a:t>
            </a:r>
          </a:p>
        </p:txBody>
      </p:sp>
      <p:sp>
        <p:nvSpPr>
          <p:cNvPr id="147" name="Google Shape;147;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461964603"/>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48"/>
        <p:cNvGrpSpPr/>
        <p:nvPr/>
      </p:nvGrpSpPr>
      <p:grpSpPr>
        <a:xfrm>
          <a:off x="0" y="0"/>
          <a:ext cx="0" cy="0"/>
          <a:chOff x="0" y="0"/>
          <a:chExt cx="0" cy="0"/>
        </a:xfrm>
      </p:grpSpPr>
      <p:grpSp>
        <p:nvGrpSpPr>
          <p:cNvPr id="149" name="Google Shape;149;p7"/>
          <p:cNvGrpSpPr/>
          <p:nvPr/>
        </p:nvGrpSpPr>
        <p:grpSpPr>
          <a:xfrm>
            <a:off x="0" y="1"/>
            <a:ext cx="12211507" cy="6868972"/>
            <a:chOff x="0" y="0"/>
            <a:chExt cx="12191999" cy="6857999"/>
          </a:xfrm>
        </p:grpSpPr>
        <p:sp>
          <p:nvSpPr>
            <p:cNvPr id="150" name="Google Shape;150;p7"/>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 name="Google Shape;151;p7"/>
            <p:cNvSpPr/>
            <p:nvPr/>
          </p:nvSpPr>
          <p:spPr>
            <a:xfrm>
              <a:off x="5819672" y="394425"/>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 name="Google Shape;152;p7"/>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 name="Google Shape;153;p7"/>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4" name="Google Shape;154;p7"/>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 name="Google Shape;155;p7"/>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6" name="Google Shape;156;p7"/>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7" name="Google Shape;157;p7"/>
            <p:cNvSpPr/>
            <p:nvPr/>
          </p:nvSpPr>
          <p:spPr>
            <a:xfrm>
              <a:off x="11515977" y="4599209"/>
              <a:ext cx="188949" cy="181872"/>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8" name="Google Shape;158;p7"/>
            <p:cNvSpPr/>
            <p:nvPr/>
          </p:nvSpPr>
          <p:spPr>
            <a:xfrm rot="1363546">
              <a:off x="10487027" y="2291608"/>
              <a:ext cx="1061767" cy="1022852"/>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7"/>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0" name="Google Shape;160;p7"/>
            <p:cNvSpPr/>
            <p:nvPr/>
          </p:nvSpPr>
          <p:spPr>
            <a:xfrm rot="1363546">
              <a:off x="10291954" y="3168162"/>
              <a:ext cx="336025" cy="348229"/>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1" name="Google Shape;161;p7"/>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2" name="Google Shape;162;p7"/>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3" name="Google Shape;163;p7"/>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4" name="Google Shape;164;p7"/>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5" name="Google Shape;165;p7"/>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6" name="Google Shape;166;p7"/>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7" name="Google Shape;167;p7"/>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8" name="Google Shape;168;p7"/>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9" name="Google Shape;169;p7"/>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0" name="Google Shape;170;p7"/>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1" name="Google Shape;171;p7"/>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72" name="Google Shape;172;p7"/>
          <p:cNvSpPr txBox="1">
            <a:spLocks noGrp="1"/>
          </p:cNvSpPr>
          <p:nvPr>
            <p:ph type="title"/>
          </p:nvPr>
        </p:nvSpPr>
        <p:spPr>
          <a:xfrm>
            <a:off x="815200" y="493233"/>
            <a:ext cx="7853200" cy="8548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73" name="Google Shape;173;p7"/>
          <p:cNvSpPr txBox="1">
            <a:spLocks noGrp="1"/>
          </p:cNvSpPr>
          <p:nvPr>
            <p:ph type="body" idx="1"/>
          </p:nvPr>
        </p:nvSpPr>
        <p:spPr>
          <a:xfrm>
            <a:off x="815267" y="1687700"/>
            <a:ext cx="2654800" cy="38172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174" name="Google Shape;174;p7"/>
          <p:cNvSpPr txBox="1">
            <a:spLocks noGrp="1"/>
          </p:cNvSpPr>
          <p:nvPr>
            <p:ph type="body" idx="2"/>
          </p:nvPr>
        </p:nvSpPr>
        <p:spPr>
          <a:xfrm>
            <a:off x="3961547" y="1687700"/>
            <a:ext cx="2654800" cy="38172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175" name="Google Shape;175;p7"/>
          <p:cNvSpPr txBox="1">
            <a:spLocks noGrp="1"/>
          </p:cNvSpPr>
          <p:nvPr>
            <p:ph type="body" idx="3"/>
          </p:nvPr>
        </p:nvSpPr>
        <p:spPr>
          <a:xfrm>
            <a:off x="7107828" y="1687700"/>
            <a:ext cx="2654800" cy="38172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176" name="Google Shape;176;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000918367"/>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7"/>
        <p:cNvGrpSpPr/>
        <p:nvPr/>
      </p:nvGrpSpPr>
      <p:grpSpPr>
        <a:xfrm>
          <a:off x="0" y="0"/>
          <a:ext cx="0" cy="0"/>
          <a:chOff x="0" y="0"/>
          <a:chExt cx="0" cy="0"/>
        </a:xfrm>
      </p:grpSpPr>
      <p:grpSp>
        <p:nvGrpSpPr>
          <p:cNvPr id="178" name="Google Shape;178;p8"/>
          <p:cNvGrpSpPr/>
          <p:nvPr/>
        </p:nvGrpSpPr>
        <p:grpSpPr>
          <a:xfrm>
            <a:off x="0" y="1"/>
            <a:ext cx="12211507" cy="6868972"/>
            <a:chOff x="0" y="0"/>
            <a:chExt cx="12191999" cy="6857999"/>
          </a:xfrm>
        </p:grpSpPr>
        <p:sp>
          <p:nvSpPr>
            <p:cNvPr id="179" name="Google Shape;179;p8"/>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0" name="Google Shape;180;p8"/>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1" name="Google Shape;181;p8"/>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2" name="Google Shape;182;p8"/>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3" name="Google Shape;183;p8"/>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4" name="Google Shape;184;p8"/>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5" name="Google Shape;185;p8"/>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6" name="Google Shape;186;p8"/>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7" name="Google Shape;187;p8"/>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8" name="Google Shape;188;p8"/>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9" name="Google Shape;189;p8"/>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0" name="Google Shape;190;p8"/>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1" name="Google Shape;191;p8"/>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2" name="Google Shape;192;p8"/>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3" name="Google Shape;193;p8"/>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4" name="Google Shape;194;p8"/>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5" name="Google Shape;195;p8"/>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6" name="Google Shape;196;p8"/>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7" name="Google Shape;197;p8"/>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8" name="Google Shape;198;p8"/>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9" name="Google Shape;199;p8"/>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0" name="Google Shape;200;p8"/>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1" name="Google Shape;201;p8"/>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02" name="Google Shape;202;p8"/>
          <p:cNvSpPr txBox="1">
            <a:spLocks noGrp="1"/>
          </p:cNvSpPr>
          <p:nvPr>
            <p:ph type="title"/>
          </p:nvPr>
        </p:nvSpPr>
        <p:spPr>
          <a:xfrm>
            <a:off x="815200" y="493233"/>
            <a:ext cx="7853200" cy="8548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03" name="Google Shape;20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339237833"/>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04"/>
        <p:cNvGrpSpPr/>
        <p:nvPr/>
      </p:nvGrpSpPr>
      <p:grpSpPr>
        <a:xfrm>
          <a:off x="0" y="0"/>
          <a:ext cx="0" cy="0"/>
          <a:chOff x="0" y="0"/>
          <a:chExt cx="0" cy="0"/>
        </a:xfrm>
      </p:grpSpPr>
      <p:sp>
        <p:nvSpPr>
          <p:cNvPr id="205" name="Google Shape;205;p9"/>
          <p:cNvSpPr txBox="1">
            <a:spLocks noGrp="1"/>
          </p:cNvSpPr>
          <p:nvPr>
            <p:ph type="sldNum" idx="12"/>
          </p:nvPr>
        </p:nvSpPr>
        <p:spPr>
          <a:xfrm>
            <a:off x="11702021" y="6567009"/>
            <a:ext cx="412400" cy="296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06" name="Google Shape;206;p9"/>
          <p:cNvSpPr txBox="1">
            <a:spLocks noGrp="1"/>
          </p:cNvSpPr>
          <p:nvPr>
            <p:ph type="body" idx="1"/>
          </p:nvPr>
        </p:nvSpPr>
        <p:spPr>
          <a:xfrm>
            <a:off x="2105333" y="6091967"/>
            <a:ext cx="7981200" cy="476000"/>
          </a:xfrm>
          <a:prstGeom prst="rect">
            <a:avLst/>
          </a:prstGeom>
        </p:spPr>
        <p:txBody>
          <a:bodyPr spcFirstLastPara="1" wrap="square" lIns="0" tIns="0" rIns="0" bIns="0" anchor="t" anchorCtr="0">
            <a:noAutofit/>
          </a:bodyPr>
          <a:lstStyle>
            <a:lvl1pPr marL="609585" lvl="0" indent="-304792" algn="ctr">
              <a:spcBef>
                <a:spcPts val="480"/>
              </a:spcBef>
              <a:spcAft>
                <a:spcPts val="0"/>
              </a:spcAft>
              <a:buSzPts val="1400"/>
              <a:buNone/>
              <a:defRPr sz="1867"/>
            </a:lvl1pPr>
          </a:lstStyle>
          <a:p>
            <a:pPr lvl="0"/>
            <a:r>
              <a:rPr lang="en-US"/>
              <a:t>Click to edit Master text styles</a:t>
            </a:r>
          </a:p>
        </p:txBody>
      </p:sp>
      <p:grpSp>
        <p:nvGrpSpPr>
          <p:cNvPr id="207" name="Google Shape;207;p9"/>
          <p:cNvGrpSpPr/>
          <p:nvPr/>
        </p:nvGrpSpPr>
        <p:grpSpPr>
          <a:xfrm>
            <a:off x="0" y="1"/>
            <a:ext cx="12210933" cy="6868839"/>
            <a:chOff x="0" y="0"/>
            <a:chExt cx="9158200" cy="5151629"/>
          </a:xfrm>
        </p:grpSpPr>
        <p:sp>
          <p:nvSpPr>
            <p:cNvPr id="208" name="Google Shape;208;p9"/>
            <p:cNvSpPr/>
            <p:nvPr/>
          </p:nvSpPr>
          <p:spPr>
            <a:xfrm>
              <a:off x="8070617" y="4241847"/>
              <a:ext cx="1085813" cy="908049"/>
            </a:xfrm>
            <a:custGeom>
              <a:avLst/>
              <a:gdLst/>
              <a:ahLst/>
              <a:cxnLst/>
              <a:rect l="l" t="t" r="r" b="b"/>
              <a:pathLst>
                <a:path w="2569971" h="2149229" extrusionOk="0">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9" name="Google Shape;209;p9"/>
            <p:cNvSpPr/>
            <p:nvPr/>
          </p:nvSpPr>
          <p:spPr>
            <a:xfrm>
              <a:off x="7829551" y="4937303"/>
              <a:ext cx="329171" cy="214008"/>
            </a:xfrm>
            <a:custGeom>
              <a:avLst/>
              <a:gdLst/>
              <a:ahLst/>
              <a:cxnLst/>
              <a:rect l="l" t="t" r="r" b="b"/>
              <a:pathLst>
                <a:path w="779104" h="506528" extrusionOk="0">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0" name="Google Shape;210;p9"/>
            <p:cNvSpPr/>
            <p:nvPr/>
          </p:nvSpPr>
          <p:spPr>
            <a:xfrm>
              <a:off x="8722038" y="4308575"/>
              <a:ext cx="243798" cy="234867"/>
            </a:xfrm>
            <a:custGeom>
              <a:avLst/>
              <a:gdLst/>
              <a:ahLst/>
              <a:cxnLst/>
              <a:rect l="l" t="t" r="r" b="b"/>
              <a:pathLst>
                <a:path w="577036" h="555898" extrusionOk="0">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1" name="Google Shape;211;p9"/>
            <p:cNvSpPr/>
            <p:nvPr/>
          </p:nvSpPr>
          <p:spPr>
            <a:xfrm>
              <a:off x="8875921" y="4552778"/>
              <a:ext cx="80049" cy="77166"/>
            </a:xfrm>
            <a:custGeom>
              <a:avLst/>
              <a:gdLst/>
              <a:ahLst/>
              <a:cxnLst/>
              <a:rect l="l" t="t" r="r" b="b"/>
              <a:pathLst>
                <a:path w="189464" h="182642" extrusionOk="0">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2" name="Google Shape;212;p9"/>
            <p:cNvSpPr/>
            <p:nvPr/>
          </p:nvSpPr>
          <p:spPr>
            <a:xfrm>
              <a:off x="8685611" y="4745990"/>
              <a:ext cx="80049" cy="77166"/>
            </a:xfrm>
            <a:custGeom>
              <a:avLst/>
              <a:gdLst/>
              <a:ahLst/>
              <a:cxnLst/>
              <a:rect l="l" t="t" r="r" b="b"/>
              <a:pathLst>
                <a:path w="189465" h="182642" extrusionOk="0">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3" name="Google Shape;213;p9"/>
            <p:cNvSpPr/>
            <p:nvPr/>
          </p:nvSpPr>
          <p:spPr>
            <a:xfrm>
              <a:off x="8937243" y="3511160"/>
              <a:ext cx="220957" cy="234823"/>
            </a:xfrm>
            <a:custGeom>
              <a:avLst/>
              <a:gdLst/>
              <a:ahLst/>
              <a:cxnLst/>
              <a:rect l="l" t="t" r="r" b="b"/>
              <a:pathLst>
                <a:path w="522974" h="555794" extrusionOk="0">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4" name="Google Shape;214;p9"/>
            <p:cNvSpPr/>
            <p:nvPr/>
          </p:nvSpPr>
          <p:spPr>
            <a:xfrm>
              <a:off x="8462361" y="3342175"/>
              <a:ext cx="365886" cy="352497"/>
            </a:xfrm>
            <a:custGeom>
              <a:avLst/>
              <a:gdLst/>
              <a:ahLst/>
              <a:cxnLst/>
              <a:rect l="l" t="t" r="r" b="b"/>
              <a:pathLst>
                <a:path w="866003" h="834312" extrusionOk="0">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5" name="Google Shape;215;p9"/>
            <p:cNvSpPr/>
            <p:nvPr/>
          </p:nvSpPr>
          <p:spPr>
            <a:xfrm>
              <a:off x="7908551" y="3618536"/>
              <a:ext cx="1104503" cy="1197384"/>
            </a:xfrm>
            <a:custGeom>
              <a:avLst/>
              <a:gdLst/>
              <a:ahLst/>
              <a:cxnLst/>
              <a:rect l="l" t="t" r="r" b="b"/>
              <a:pathLst>
                <a:path w="2614208" h="2834046" extrusionOk="0">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6" name="Google Shape;216;p9"/>
            <p:cNvSpPr/>
            <p:nvPr/>
          </p:nvSpPr>
          <p:spPr>
            <a:xfrm>
              <a:off x="8758086" y="4765674"/>
              <a:ext cx="399748" cy="385287"/>
            </a:xfrm>
            <a:custGeom>
              <a:avLst/>
              <a:gdLst/>
              <a:ahLst/>
              <a:cxnLst/>
              <a:rect l="l" t="t" r="r" b="b"/>
              <a:pathLst>
                <a:path w="946150" h="911923" extrusionOk="0">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7" name="Google Shape;217;p9"/>
            <p:cNvSpPr/>
            <p:nvPr/>
          </p:nvSpPr>
          <p:spPr>
            <a:xfrm>
              <a:off x="0" y="0"/>
              <a:ext cx="928602" cy="1398829"/>
            </a:xfrm>
            <a:custGeom>
              <a:avLst/>
              <a:gdLst/>
              <a:ahLst/>
              <a:cxnLst/>
              <a:rect l="l" t="t" r="r" b="b"/>
              <a:pathLst>
                <a:path w="2159540" h="3253090" extrusionOk="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8" name="Google Shape;218;p9"/>
            <p:cNvSpPr/>
            <p:nvPr/>
          </p:nvSpPr>
          <p:spPr>
            <a:xfrm>
              <a:off x="8726483" y="79572"/>
              <a:ext cx="431431" cy="822884"/>
            </a:xfrm>
            <a:custGeom>
              <a:avLst/>
              <a:gdLst/>
              <a:ahLst/>
              <a:cxnLst/>
              <a:rect l="l" t="t" r="r" b="b"/>
              <a:pathLst>
                <a:path w="854318" h="1629473" extrusionOk="0">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9" name="Google Shape;219;p9"/>
            <p:cNvSpPr/>
            <p:nvPr/>
          </p:nvSpPr>
          <p:spPr>
            <a:xfrm>
              <a:off x="131373" y="0"/>
              <a:ext cx="621952" cy="416485"/>
            </a:xfrm>
            <a:custGeom>
              <a:avLst/>
              <a:gdLst/>
              <a:ahLst/>
              <a:cxnLst/>
              <a:rect l="l" t="t" r="r" b="b"/>
              <a:pathLst>
                <a:path w="1446400" h="968569" extrusionOk="0">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0" name="Google Shape;220;p9"/>
            <p:cNvSpPr/>
            <p:nvPr/>
          </p:nvSpPr>
          <p:spPr>
            <a:xfrm>
              <a:off x="78183" y="332909"/>
              <a:ext cx="129584" cy="130031"/>
            </a:xfrm>
            <a:custGeom>
              <a:avLst/>
              <a:gdLst/>
              <a:ahLst/>
              <a:cxnLst/>
              <a:rect l="l" t="t" r="r" b="b"/>
              <a:pathLst>
                <a:path w="301359" h="302398" extrusionOk="0">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1" name="Google Shape;221;p9"/>
            <p:cNvSpPr/>
            <p:nvPr/>
          </p:nvSpPr>
          <p:spPr>
            <a:xfrm>
              <a:off x="8490844" y="525033"/>
              <a:ext cx="469118" cy="470813"/>
            </a:xfrm>
            <a:custGeom>
              <a:avLst/>
              <a:gdLst/>
              <a:ahLst/>
              <a:cxnLst/>
              <a:rect l="l" t="t" r="r" b="b"/>
              <a:pathLst>
                <a:path w="928947" h="932303" extrusionOk="0">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2" name="Google Shape;222;p9"/>
            <p:cNvSpPr/>
            <p:nvPr/>
          </p:nvSpPr>
          <p:spPr>
            <a:xfrm>
              <a:off x="872798" y="0"/>
              <a:ext cx="160534" cy="142556"/>
            </a:xfrm>
            <a:custGeom>
              <a:avLst/>
              <a:gdLst/>
              <a:ahLst/>
              <a:cxnLst/>
              <a:rect l="l" t="t" r="r" b="b"/>
              <a:pathLst>
                <a:path w="373336" h="331526" extrusionOk="0">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3" name="Google Shape;223;p9"/>
            <p:cNvSpPr/>
            <p:nvPr/>
          </p:nvSpPr>
          <p:spPr>
            <a:xfrm>
              <a:off x="1019887" y="117627"/>
              <a:ext cx="72983" cy="73218"/>
            </a:xfrm>
            <a:custGeom>
              <a:avLst/>
              <a:gdLst/>
              <a:ahLst/>
              <a:cxnLst/>
              <a:rect l="l" t="t" r="r" b="b"/>
              <a:pathLst>
                <a:path w="169729" h="170275" extrusionOk="0">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4" name="Google Shape;224;p9"/>
            <p:cNvSpPr/>
            <p:nvPr/>
          </p:nvSpPr>
          <p:spPr>
            <a:xfrm>
              <a:off x="613745" y="396271"/>
              <a:ext cx="481225" cy="463494"/>
            </a:xfrm>
            <a:custGeom>
              <a:avLst/>
              <a:gdLst/>
              <a:ahLst/>
              <a:cxnLst/>
              <a:rect l="l" t="t" r="r" b="b"/>
              <a:pathLst>
                <a:path w="1119129" h="1077892" extrusionOk="0">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5" name="Google Shape;225;p9"/>
            <p:cNvSpPr/>
            <p:nvPr/>
          </p:nvSpPr>
          <p:spPr>
            <a:xfrm>
              <a:off x="1012409" y="854477"/>
              <a:ext cx="81470" cy="78536"/>
            </a:xfrm>
            <a:custGeom>
              <a:avLst/>
              <a:gdLst/>
              <a:ahLst/>
              <a:cxnLst/>
              <a:rect l="l" t="t" r="r" b="b"/>
              <a:pathLst>
                <a:path w="189466" h="182642" extrusionOk="0">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6" name="Google Shape;226;p9"/>
            <p:cNvSpPr/>
            <p:nvPr/>
          </p:nvSpPr>
          <p:spPr>
            <a:xfrm>
              <a:off x="1081360" y="790702"/>
              <a:ext cx="40781" cy="39267"/>
            </a:xfrm>
            <a:custGeom>
              <a:avLst/>
              <a:gdLst/>
              <a:ahLst/>
              <a:cxnLst/>
              <a:rect l="l" t="t" r="r" b="b"/>
              <a:pathLst>
                <a:path w="94839" h="91318" extrusionOk="0">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7" name="Google Shape;227;p9"/>
            <p:cNvSpPr/>
            <p:nvPr/>
          </p:nvSpPr>
          <p:spPr>
            <a:xfrm>
              <a:off x="0" y="4534168"/>
              <a:ext cx="537284" cy="617461"/>
            </a:xfrm>
            <a:custGeom>
              <a:avLst/>
              <a:gdLst/>
              <a:ahLst/>
              <a:cxnLst/>
              <a:rect l="l" t="t" r="r" b="b"/>
              <a:pathLst>
                <a:path w="1038230" h="1193161" extrusionOk="0">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8" name="Google Shape;228;p9"/>
            <p:cNvSpPr/>
            <p:nvPr/>
          </p:nvSpPr>
          <p:spPr>
            <a:xfrm>
              <a:off x="0" y="4137233"/>
              <a:ext cx="552912" cy="597004"/>
            </a:xfrm>
            <a:custGeom>
              <a:avLst/>
              <a:gdLst/>
              <a:ahLst/>
              <a:cxnLst/>
              <a:rect l="l" t="t" r="r" b="b"/>
              <a:pathLst>
                <a:path w="1068429" h="1153631" extrusionOk="0">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9" name="Google Shape;229;p9"/>
            <p:cNvSpPr/>
            <p:nvPr/>
          </p:nvSpPr>
          <p:spPr>
            <a:xfrm>
              <a:off x="98370" y="1552192"/>
              <a:ext cx="305940" cy="294713"/>
            </a:xfrm>
            <a:custGeom>
              <a:avLst/>
              <a:gdLst/>
              <a:ahLst/>
              <a:cxnLst/>
              <a:rect l="l" t="t" r="r" b="b"/>
              <a:pathLst>
                <a:path w="711488" h="685378" extrusionOk="0">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0" name="Google Shape;230;p9"/>
            <p:cNvSpPr/>
            <p:nvPr/>
          </p:nvSpPr>
          <p:spPr>
            <a:xfrm>
              <a:off x="8952853" y="916299"/>
              <a:ext cx="141267" cy="134711"/>
            </a:xfrm>
            <a:custGeom>
              <a:avLst/>
              <a:gdLst/>
              <a:ahLst/>
              <a:cxnLst/>
              <a:rect l="l" t="t" r="r" b="b"/>
              <a:pathLst>
                <a:path w="279737" h="266755" extrusionOk="0">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1" name="Google Shape;231;p9"/>
            <p:cNvSpPr/>
            <p:nvPr/>
          </p:nvSpPr>
          <p:spPr>
            <a:xfrm>
              <a:off x="8383926" y="593893"/>
              <a:ext cx="85607" cy="81645"/>
            </a:xfrm>
            <a:custGeom>
              <a:avLst/>
              <a:gdLst/>
              <a:ahLst/>
              <a:cxnLst/>
              <a:rect l="l" t="t" r="r" b="b"/>
              <a:pathLst>
                <a:path w="169519" h="161673" extrusionOk="0">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2" name="Google Shape;232;p9"/>
            <p:cNvSpPr/>
            <p:nvPr/>
          </p:nvSpPr>
          <p:spPr>
            <a:xfrm>
              <a:off x="0" y="792498"/>
              <a:ext cx="613160" cy="907631"/>
            </a:xfrm>
            <a:custGeom>
              <a:avLst/>
              <a:gdLst/>
              <a:ahLst/>
              <a:cxnLst/>
              <a:rect l="l" t="t" r="r" b="b"/>
              <a:pathLst>
                <a:path w="1425953" h="2110769" extrusionOk="0">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3" name="Google Shape;233;p9"/>
            <p:cNvSpPr/>
            <p:nvPr/>
          </p:nvSpPr>
          <p:spPr>
            <a:xfrm>
              <a:off x="608531" y="4607869"/>
              <a:ext cx="144771" cy="138105"/>
            </a:xfrm>
            <a:custGeom>
              <a:avLst/>
              <a:gdLst/>
              <a:ahLst/>
              <a:cxnLst/>
              <a:rect l="l" t="t" r="r" b="b"/>
              <a:pathLst>
                <a:path w="279751" h="266869" extrusionOk="0">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34" name="Google Shape;234;p9"/>
          <p:cNvSpPr txBox="1">
            <a:spLocks noGrp="1"/>
          </p:cNvSpPr>
          <p:nvPr>
            <p:ph type="sldNum" idx="2"/>
          </p:nvPr>
        </p:nvSpPr>
        <p:spPr>
          <a:xfrm>
            <a:off x="11307445" y="6333135"/>
            <a:ext cx="731600" cy="524800"/>
          </a:xfrm>
          <a:prstGeom prst="rect">
            <a:avLst/>
          </a:prstGeom>
        </p:spPr>
        <p:txBody>
          <a:bodyPr spcFirstLastPara="1" wrap="square" lIns="0" tIns="0" rIns="0" bIns="0" anchor="ctr" anchorCtr="0">
            <a:noAutofit/>
          </a:bodyPr>
          <a:lstStyle>
            <a:lvl1pPr lvl="0" algn="r" rtl="0">
              <a:buNone/>
              <a:defRPr sz="1600">
                <a:solidFill>
                  <a:schemeClr val="lt1"/>
                </a:solidFill>
                <a:latin typeface="Red Hat Text"/>
                <a:ea typeface="Red Hat Text"/>
                <a:cs typeface="Red Hat Text"/>
                <a:sym typeface="Red Hat Text"/>
              </a:defRPr>
            </a:lvl1pPr>
            <a:lvl2pPr lvl="1" algn="r" rtl="0">
              <a:buNone/>
              <a:defRPr sz="1600">
                <a:solidFill>
                  <a:schemeClr val="lt1"/>
                </a:solidFill>
                <a:latin typeface="Red Hat Text"/>
                <a:ea typeface="Red Hat Text"/>
                <a:cs typeface="Red Hat Text"/>
                <a:sym typeface="Red Hat Text"/>
              </a:defRPr>
            </a:lvl2pPr>
            <a:lvl3pPr lvl="2" algn="r" rtl="0">
              <a:buNone/>
              <a:defRPr sz="1600">
                <a:solidFill>
                  <a:schemeClr val="lt1"/>
                </a:solidFill>
                <a:latin typeface="Red Hat Text"/>
                <a:ea typeface="Red Hat Text"/>
                <a:cs typeface="Red Hat Text"/>
                <a:sym typeface="Red Hat Text"/>
              </a:defRPr>
            </a:lvl3pPr>
            <a:lvl4pPr lvl="3" algn="r" rtl="0">
              <a:buNone/>
              <a:defRPr sz="1600">
                <a:solidFill>
                  <a:schemeClr val="lt1"/>
                </a:solidFill>
                <a:latin typeface="Red Hat Text"/>
                <a:ea typeface="Red Hat Text"/>
                <a:cs typeface="Red Hat Text"/>
                <a:sym typeface="Red Hat Text"/>
              </a:defRPr>
            </a:lvl4pPr>
            <a:lvl5pPr lvl="4" algn="r" rtl="0">
              <a:buNone/>
              <a:defRPr sz="1600">
                <a:solidFill>
                  <a:schemeClr val="lt1"/>
                </a:solidFill>
                <a:latin typeface="Red Hat Text"/>
                <a:ea typeface="Red Hat Text"/>
                <a:cs typeface="Red Hat Text"/>
                <a:sym typeface="Red Hat Text"/>
              </a:defRPr>
            </a:lvl5pPr>
            <a:lvl6pPr lvl="5" algn="r" rtl="0">
              <a:buNone/>
              <a:defRPr sz="1600">
                <a:solidFill>
                  <a:schemeClr val="lt1"/>
                </a:solidFill>
                <a:latin typeface="Red Hat Text"/>
                <a:ea typeface="Red Hat Text"/>
                <a:cs typeface="Red Hat Text"/>
                <a:sym typeface="Red Hat Text"/>
              </a:defRPr>
            </a:lvl6pPr>
            <a:lvl7pPr lvl="6" algn="r" rtl="0">
              <a:buNone/>
              <a:defRPr sz="1600">
                <a:solidFill>
                  <a:schemeClr val="lt1"/>
                </a:solidFill>
                <a:latin typeface="Red Hat Text"/>
                <a:ea typeface="Red Hat Text"/>
                <a:cs typeface="Red Hat Text"/>
                <a:sym typeface="Red Hat Text"/>
              </a:defRPr>
            </a:lvl7pPr>
            <a:lvl8pPr lvl="7" algn="r" rtl="0">
              <a:buNone/>
              <a:defRPr sz="1600">
                <a:solidFill>
                  <a:schemeClr val="lt1"/>
                </a:solidFill>
                <a:latin typeface="Red Hat Text"/>
                <a:ea typeface="Red Hat Text"/>
                <a:cs typeface="Red Hat Text"/>
                <a:sym typeface="Red Hat Text"/>
              </a:defRPr>
            </a:lvl8pPr>
            <a:lvl9pPr lvl="8" algn="r" rtl="0">
              <a:buNone/>
              <a:defRPr sz="1600">
                <a:solidFill>
                  <a:schemeClr val="lt1"/>
                </a:solidFill>
                <a:latin typeface="Red Hat Text"/>
                <a:ea typeface="Red Hat Text"/>
                <a:cs typeface="Red Hat Text"/>
                <a:sym typeface="Red Hat Text"/>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963770881"/>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5"/>
        <p:cNvGrpSpPr/>
        <p:nvPr/>
      </p:nvGrpSpPr>
      <p:grpSpPr>
        <a:xfrm>
          <a:off x="0" y="0"/>
          <a:ext cx="0" cy="0"/>
          <a:chOff x="0" y="0"/>
          <a:chExt cx="0" cy="0"/>
        </a:xfrm>
      </p:grpSpPr>
      <p:grpSp>
        <p:nvGrpSpPr>
          <p:cNvPr id="236" name="Google Shape;236;p10"/>
          <p:cNvGrpSpPr/>
          <p:nvPr/>
        </p:nvGrpSpPr>
        <p:grpSpPr>
          <a:xfrm>
            <a:off x="0" y="1"/>
            <a:ext cx="12211507" cy="6868972"/>
            <a:chOff x="0" y="0"/>
            <a:chExt cx="12192000" cy="6857999"/>
          </a:xfrm>
        </p:grpSpPr>
        <p:sp>
          <p:nvSpPr>
            <p:cNvPr id="237" name="Google Shape;237;p10"/>
            <p:cNvSpPr/>
            <p:nvPr/>
          </p:nvSpPr>
          <p:spPr>
            <a:xfrm>
              <a:off x="0" y="0"/>
              <a:ext cx="2159540" cy="3253090"/>
            </a:xfrm>
            <a:custGeom>
              <a:avLst/>
              <a:gdLst/>
              <a:ahLst/>
              <a:cxnLst/>
              <a:rect l="l" t="t" r="r" b="b"/>
              <a:pathLst>
                <a:path w="2159540" h="3253090" extrusionOk="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8" name="Google Shape;238;p10"/>
            <p:cNvSpPr/>
            <p:nvPr/>
          </p:nvSpPr>
          <p:spPr>
            <a:xfrm>
              <a:off x="11337681" y="105918"/>
              <a:ext cx="854318" cy="1629473"/>
            </a:xfrm>
            <a:custGeom>
              <a:avLst/>
              <a:gdLst/>
              <a:ahLst/>
              <a:cxnLst/>
              <a:rect l="l" t="t" r="r" b="b"/>
              <a:pathLst>
                <a:path w="854318" h="1629473" extrusionOk="0">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9" name="Google Shape;239;p10"/>
            <p:cNvSpPr/>
            <p:nvPr/>
          </p:nvSpPr>
          <p:spPr>
            <a:xfrm>
              <a:off x="9622028" y="4708770"/>
              <a:ext cx="2569971" cy="2149229"/>
            </a:xfrm>
            <a:custGeom>
              <a:avLst/>
              <a:gdLst/>
              <a:ahLst/>
              <a:cxnLst/>
              <a:rect l="l" t="t" r="r" b="b"/>
              <a:pathLst>
                <a:path w="2569971" h="2149229" extrusionOk="0">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0" name="Google Shape;240;p10"/>
            <p:cNvSpPr/>
            <p:nvPr/>
          </p:nvSpPr>
          <p:spPr>
            <a:xfrm>
              <a:off x="305263" y="0"/>
              <a:ext cx="1446400" cy="968569"/>
            </a:xfrm>
            <a:custGeom>
              <a:avLst/>
              <a:gdLst/>
              <a:ahLst/>
              <a:cxnLst/>
              <a:rect l="l" t="t" r="r" b="b"/>
              <a:pathLst>
                <a:path w="1446400" h="968569" extrusionOk="0">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1" name="Google Shape;241;p10"/>
            <p:cNvSpPr/>
            <p:nvPr/>
          </p:nvSpPr>
          <p:spPr>
            <a:xfrm>
              <a:off x="181668" y="773563"/>
              <a:ext cx="301359" cy="302398"/>
            </a:xfrm>
            <a:custGeom>
              <a:avLst/>
              <a:gdLst/>
              <a:ahLst/>
              <a:cxnLst/>
              <a:rect l="l" t="t" r="r" b="b"/>
              <a:pathLst>
                <a:path w="301359" h="302398" extrusionOk="0">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2" name="Google Shape;242;p10"/>
            <p:cNvSpPr/>
            <p:nvPr/>
          </p:nvSpPr>
          <p:spPr>
            <a:xfrm>
              <a:off x="10871839" y="986555"/>
              <a:ext cx="928947" cy="932303"/>
            </a:xfrm>
            <a:custGeom>
              <a:avLst/>
              <a:gdLst/>
              <a:ahLst/>
              <a:cxnLst/>
              <a:rect l="l" t="t" r="r" b="b"/>
              <a:pathLst>
                <a:path w="928947" h="932303" extrusionOk="0">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3" name="Google Shape;243;p10"/>
            <p:cNvSpPr/>
            <p:nvPr/>
          </p:nvSpPr>
          <p:spPr>
            <a:xfrm>
              <a:off x="2028065" y="0"/>
              <a:ext cx="373336" cy="331526"/>
            </a:xfrm>
            <a:custGeom>
              <a:avLst/>
              <a:gdLst/>
              <a:ahLst/>
              <a:cxnLst/>
              <a:rect l="l" t="t" r="r" b="b"/>
              <a:pathLst>
                <a:path w="373336" h="331526" extrusionOk="0">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4" name="Google Shape;244;p10"/>
            <p:cNvSpPr/>
            <p:nvPr/>
          </p:nvSpPr>
          <p:spPr>
            <a:xfrm>
              <a:off x="2369848" y="273325"/>
              <a:ext cx="169729" cy="170275"/>
            </a:xfrm>
            <a:custGeom>
              <a:avLst/>
              <a:gdLst/>
              <a:ahLst/>
              <a:cxnLst/>
              <a:rect l="l" t="t" r="r" b="b"/>
              <a:pathLst>
                <a:path w="169729" h="170275" extrusionOk="0">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5" name="Google Shape;245;p10"/>
            <p:cNvSpPr/>
            <p:nvPr/>
          </p:nvSpPr>
          <p:spPr>
            <a:xfrm>
              <a:off x="9052624" y="6351471"/>
              <a:ext cx="779104" cy="506528"/>
            </a:xfrm>
            <a:custGeom>
              <a:avLst/>
              <a:gdLst/>
              <a:ahLst/>
              <a:cxnLst/>
              <a:rect l="l" t="t" r="r" b="b"/>
              <a:pathLst>
                <a:path w="779104" h="506528" extrusionOk="0">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6" name="Google Shape;246;p10"/>
            <p:cNvSpPr/>
            <p:nvPr/>
          </p:nvSpPr>
          <p:spPr>
            <a:xfrm>
              <a:off x="1426120" y="920796"/>
              <a:ext cx="1119129" cy="1077892"/>
            </a:xfrm>
            <a:custGeom>
              <a:avLst/>
              <a:gdLst/>
              <a:ahLst/>
              <a:cxnLst/>
              <a:rect l="l" t="t" r="r" b="b"/>
              <a:pathLst>
                <a:path w="1119129" h="1077892" extrusionOk="0">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7" name="Google Shape;247;p10"/>
            <p:cNvSpPr/>
            <p:nvPr/>
          </p:nvSpPr>
          <p:spPr>
            <a:xfrm>
              <a:off x="11160703" y="4866386"/>
              <a:ext cx="577036" cy="555898"/>
            </a:xfrm>
            <a:custGeom>
              <a:avLst/>
              <a:gdLst/>
              <a:ahLst/>
              <a:cxnLst/>
              <a:rect l="l" t="t" r="r" b="b"/>
              <a:pathLst>
                <a:path w="577036" h="555898" extrusionOk="0">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8" name="Google Shape;248;p10"/>
            <p:cNvSpPr/>
            <p:nvPr/>
          </p:nvSpPr>
          <p:spPr>
            <a:xfrm>
              <a:off x="2352471" y="1985504"/>
              <a:ext cx="189466" cy="182642"/>
            </a:xfrm>
            <a:custGeom>
              <a:avLst/>
              <a:gdLst/>
              <a:ahLst/>
              <a:cxnLst/>
              <a:rect l="l" t="t" r="r" b="b"/>
              <a:pathLst>
                <a:path w="189466" h="182642" extrusionOk="0">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9" name="Google Shape;249;p10"/>
            <p:cNvSpPr/>
            <p:nvPr/>
          </p:nvSpPr>
          <p:spPr>
            <a:xfrm>
              <a:off x="11524180" y="5443206"/>
              <a:ext cx="189464" cy="182642"/>
            </a:xfrm>
            <a:custGeom>
              <a:avLst/>
              <a:gdLst/>
              <a:ahLst/>
              <a:cxnLst/>
              <a:rect l="l" t="t" r="r" b="b"/>
              <a:pathLst>
                <a:path w="189464" h="182642" extrusionOk="0">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0" name="Google Shape;250;p10"/>
            <p:cNvSpPr/>
            <p:nvPr/>
          </p:nvSpPr>
          <p:spPr>
            <a:xfrm>
              <a:off x="2512688" y="1837315"/>
              <a:ext cx="94839" cy="91318"/>
            </a:xfrm>
            <a:custGeom>
              <a:avLst/>
              <a:gdLst/>
              <a:ahLst/>
              <a:cxnLst/>
              <a:rect l="l" t="t" r="r" b="b"/>
              <a:pathLst>
                <a:path w="94839" h="91318" extrusionOk="0">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1" name="Google Shape;251;p10"/>
            <p:cNvSpPr/>
            <p:nvPr/>
          </p:nvSpPr>
          <p:spPr>
            <a:xfrm>
              <a:off x="11074663" y="5899581"/>
              <a:ext cx="189465" cy="182642"/>
            </a:xfrm>
            <a:custGeom>
              <a:avLst/>
              <a:gdLst/>
              <a:ahLst/>
              <a:cxnLst/>
              <a:rect l="l" t="t" r="r" b="b"/>
              <a:pathLst>
                <a:path w="189465" h="182642" extrusionOk="0">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2" name="Google Shape;252;p10"/>
            <p:cNvSpPr/>
            <p:nvPr/>
          </p:nvSpPr>
          <p:spPr>
            <a:xfrm>
              <a:off x="11669025" y="2982853"/>
              <a:ext cx="522974" cy="555794"/>
            </a:xfrm>
            <a:custGeom>
              <a:avLst/>
              <a:gdLst/>
              <a:ahLst/>
              <a:cxnLst/>
              <a:rect l="l" t="t" r="r" b="b"/>
              <a:pathLst>
                <a:path w="522974" h="555794" extrusionOk="0">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3" name="Google Shape;253;p10"/>
            <p:cNvSpPr/>
            <p:nvPr/>
          </p:nvSpPr>
          <p:spPr>
            <a:xfrm>
              <a:off x="0" y="5664838"/>
              <a:ext cx="1038230" cy="1193161"/>
            </a:xfrm>
            <a:custGeom>
              <a:avLst/>
              <a:gdLst/>
              <a:ahLst/>
              <a:cxnLst/>
              <a:rect l="l" t="t" r="r" b="b"/>
              <a:pathLst>
                <a:path w="1038230" h="1193161" extrusionOk="0">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4" name="Google Shape;254;p10"/>
            <p:cNvSpPr/>
            <p:nvPr/>
          </p:nvSpPr>
          <p:spPr>
            <a:xfrm>
              <a:off x="0" y="4897936"/>
              <a:ext cx="1068429" cy="1153631"/>
            </a:xfrm>
            <a:custGeom>
              <a:avLst/>
              <a:gdLst/>
              <a:ahLst/>
              <a:cxnLst/>
              <a:rect l="l" t="t" r="r" b="b"/>
              <a:pathLst>
                <a:path w="1068429" h="1153631" extrusionOk="0">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5" name="Google Shape;255;p10"/>
            <p:cNvSpPr/>
            <p:nvPr/>
          </p:nvSpPr>
          <p:spPr>
            <a:xfrm>
              <a:off x="10547338" y="2583702"/>
              <a:ext cx="866003" cy="834312"/>
            </a:xfrm>
            <a:custGeom>
              <a:avLst/>
              <a:gdLst/>
              <a:ahLst/>
              <a:cxnLst/>
              <a:rect l="l" t="t" r="r" b="b"/>
              <a:pathLst>
                <a:path w="866003" h="834312" extrusionOk="0">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6" name="Google Shape;256;p10"/>
            <p:cNvSpPr/>
            <p:nvPr/>
          </p:nvSpPr>
          <p:spPr>
            <a:xfrm>
              <a:off x="9622038" y="3540800"/>
              <a:ext cx="2228612" cy="2416024"/>
            </a:xfrm>
            <a:custGeom>
              <a:avLst/>
              <a:gdLst/>
              <a:ahLst/>
              <a:cxnLst/>
              <a:rect l="l" t="t" r="r" b="b"/>
              <a:pathLst>
                <a:path w="2614208" h="2834046" extrusionOk="0">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7" name="Google Shape;257;p10"/>
            <p:cNvSpPr/>
            <p:nvPr/>
          </p:nvSpPr>
          <p:spPr>
            <a:xfrm>
              <a:off x="228577" y="3606751"/>
              <a:ext cx="711488" cy="685378"/>
            </a:xfrm>
            <a:custGeom>
              <a:avLst/>
              <a:gdLst/>
              <a:ahLst/>
              <a:cxnLst/>
              <a:rect l="l" t="t" r="r" b="b"/>
              <a:pathLst>
                <a:path w="711488" h="685378" extrusionOk="0">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8" name="Google Shape;258;p10"/>
            <p:cNvSpPr/>
            <p:nvPr/>
          </p:nvSpPr>
          <p:spPr>
            <a:xfrm>
              <a:off x="11245850" y="5946076"/>
              <a:ext cx="946150" cy="911923"/>
            </a:xfrm>
            <a:custGeom>
              <a:avLst/>
              <a:gdLst/>
              <a:ahLst/>
              <a:cxnLst/>
              <a:rect l="l" t="t" r="r" b="b"/>
              <a:pathLst>
                <a:path w="946150" h="911923" extrusionOk="0">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9" name="Google Shape;259;p10"/>
            <p:cNvSpPr/>
            <p:nvPr/>
          </p:nvSpPr>
          <p:spPr>
            <a:xfrm>
              <a:off x="11785200" y="1760054"/>
              <a:ext cx="279737" cy="266755"/>
            </a:xfrm>
            <a:custGeom>
              <a:avLst/>
              <a:gdLst/>
              <a:ahLst/>
              <a:cxnLst/>
              <a:rect l="l" t="t" r="r" b="b"/>
              <a:pathLst>
                <a:path w="279737" h="266755" extrusionOk="0">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0" name="Google Shape;260;p10"/>
            <p:cNvSpPr/>
            <p:nvPr/>
          </p:nvSpPr>
          <p:spPr>
            <a:xfrm>
              <a:off x="10660470" y="1122685"/>
              <a:ext cx="169519" cy="161673"/>
            </a:xfrm>
            <a:custGeom>
              <a:avLst/>
              <a:gdLst/>
              <a:ahLst/>
              <a:cxnLst/>
              <a:rect l="l" t="t" r="r" b="b"/>
              <a:pathLst>
                <a:path w="169519" h="161673" extrusionOk="0">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1" name="Google Shape;261;p10"/>
            <p:cNvSpPr/>
            <p:nvPr/>
          </p:nvSpPr>
          <p:spPr>
            <a:xfrm>
              <a:off x="0" y="1841488"/>
              <a:ext cx="1425953" cy="2110769"/>
            </a:xfrm>
            <a:custGeom>
              <a:avLst/>
              <a:gdLst/>
              <a:ahLst/>
              <a:cxnLst/>
              <a:rect l="l" t="t" r="r" b="b"/>
              <a:pathLst>
                <a:path w="1425953" h="2110769" extrusionOk="0">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2" name="Google Shape;262;p10"/>
            <p:cNvSpPr/>
            <p:nvPr/>
          </p:nvSpPr>
          <p:spPr>
            <a:xfrm>
              <a:off x="1175721" y="5807234"/>
              <a:ext cx="279751" cy="266869"/>
            </a:xfrm>
            <a:custGeom>
              <a:avLst/>
              <a:gdLst/>
              <a:ahLst/>
              <a:cxnLst/>
              <a:rect l="l" t="t" r="r" b="b"/>
              <a:pathLst>
                <a:path w="279751" h="266869" extrusionOk="0">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63" name="Google Shape;263;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942020650"/>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3"/>
        </a:solidFill>
        <a:effectLst/>
      </p:bgPr>
    </p:bg>
    <p:spTree>
      <p:nvGrpSpPr>
        <p:cNvPr id="1" name="Shape 264"/>
        <p:cNvGrpSpPr/>
        <p:nvPr/>
      </p:nvGrpSpPr>
      <p:grpSpPr>
        <a:xfrm>
          <a:off x="0" y="0"/>
          <a:ext cx="0" cy="0"/>
          <a:chOff x="0" y="0"/>
          <a:chExt cx="0" cy="0"/>
        </a:xfrm>
      </p:grpSpPr>
      <p:grpSp>
        <p:nvGrpSpPr>
          <p:cNvPr id="265" name="Google Shape;265;p11"/>
          <p:cNvGrpSpPr/>
          <p:nvPr/>
        </p:nvGrpSpPr>
        <p:grpSpPr>
          <a:xfrm>
            <a:off x="3181" y="3182"/>
            <a:ext cx="12195524" cy="6857575"/>
            <a:chOff x="3175" y="3175"/>
            <a:chExt cx="12185776" cy="6852093"/>
          </a:xfrm>
        </p:grpSpPr>
        <p:sp>
          <p:nvSpPr>
            <p:cNvPr id="266" name="Google Shape;266;p11"/>
            <p:cNvSpPr/>
            <p:nvPr/>
          </p:nvSpPr>
          <p:spPr>
            <a:xfrm>
              <a:off x="11340814" y="109410"/>
              <a:ext cx="848010" cy="1622615"/>
            </a:xfrm>
            <a:custGeom>
              <a:avLst/>
              <a:gdLst/>
              <a:ahLst/>
              <a:cxnLst/>
              <a:rect l="l" t="t" r="r" b="b"/>
              <a:pathLst>
                <a:path w="848010" h="1622615" extrusionOk="0">
                  <a:moveTo>
                    <a:pt x="848010" y="1622616"/>
                  </a:moveTo>
                  <a:cubicBezTo>
                    <a:pt x="711168" y="1613725"/>
                    <a:pt x="565943" y="1575816"/>
                    <a:pt x="427767" y="1512888"/>
                  </a:cubicBezTo>
                  <a:cubicBezTo>
                    <a:pt x="507587" y="1308989"/>
                    <a:pt x="446246" y="1074293"/>
                    <a:pt x="287432" y="977456"/>
                  </a:cubicBezTo>
                  <a:cubicBezTo>
                    <a:pt x="197517" y="922655"/>
                    <a:pt x="96425" y="887095"/>
                    <a:pt x="2381" y="877253"/>
                  </a:cubicBezTo>
                  <a:cubicBezTo>
                    <a:pt x="-14891" y="632968"/>
                    <a:pt x="62579" y="410972"/>
                    <a:pt x="209963" y="283083"/>
                  </a:cubicBezTo>
                  <a:cubicBezTo>
                    <a:pt x="394938" y="122365"/>
                    <a:pt x="627284" y="19494"/>
                    <a:pt x="848010" y="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7" name="Google Shape;267;p11"/>
            <p:cNvSpPr/>
            <p:nvPr/>
          </p:nvSpPr>
          <p:spPr>
            <a:xfrm>
              <a:off x="10874301" y="990155"/>
              <a:ext cx="922938" cy="925576"/>
            </a:xfrm>
            <a:custGeom>
              <a:avLst/>
              <a:gdLst/>
              <a:ahLst/>
              <a:cxnLst/>
              <a:rect l="l" t="t" r="r" b="b"/>
              <a:pathLst>
                <a:path w="922938" h="925576" extrusionOk="0">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8" name="Google Shape;268;p11"/>
            <p:cNvSpPr/>
            <p:nvPr/>
          </p:nvSpPr>
          <p:spPr>
            <a:xfrm>
              <a:off x="9813163" y="4711890"/>
              <a:ext cx="2375661" cy="2142934"/>
            </a:xfrm>
            <a:custGeom>
              <a:avLst/>
              <a:gdLst/>
              <a:ahLst/>
              <a:cxnLst/>
              <a:rect l="l" t="t" r="r" b="b"/>
              <a:pathLst>
                <a:path w="2375661" h="2142934" extrusionOk="0">
                  <a:moveTo>
                    <a:pt x="0" y="2142935"/>
                  </a:moveTo>
                  <a:cubicBezTo>
                    <a:pt x="25781" y="2071243"/>
                    <a:pt x="28321" y="1993265"/>
                    <a:pt x="7303" y="1920050"/>
                  </a:cubicBezTo>
                  <a:cubicBezTo>
                    <a:pt x="178181" y="1739710"/>
                    <a:pt x="338074" y="1526350"/>
                    <a:pt x="474726" y="1340675"/>
                  </a:cubicBezTo>
                  <a:cubicBezTo>
                    <a:pt x="662559" y="1297610"/>
                    <a:pt x="830580" y="1192822"/>
                    <a:pt x="951865" y="1043051"/>
                  </a:cubicBezTo>
                  <a:cubicBezTo>
                    <a:pt x="1043115" y="930338"/>
                    <a:pt x="1145731" y="815912"/>
                    <a:pt x="1254379" y="694690"/>
                  </a:cubicBezTo>
                  <a:cubicBezTo>
                    <a:pt x="1295781" y="648589"/>
                    <a:pt x="1338517" y="600900"/>
                    <a:pt x="1380744" y="553149"/>
                  </a:cubicBezTo>
                  <a:cubicBezTo>
                    <a:pt x="1399413" y="588029"/>
                    <a:pt x="1423924" y="619481"/>
                    <a:pt x="1453134" y="646176"/>
                  </a:cubicBezTo>
                  <a:cubicBezTo>
                    <a:pt x="1499044" y="689337"/>
                    <a:pt x="1559623" y="713423"/>
                    <a:pt x="1622616" y="713550"/>
                  </a:cubicBezTo>
                  <a:cubicBezTo>
                    <a:pt x="1704022" y="713550"/>
                    <a:pt x="1785493" y="675069"/>
                    <a:pt x="1851914" y="605092"/>
                  </a:cubicBezTo>
                  <a:cubicBezTo>
                    <a:pt x="1909318" y="545840"/>
                    <a:pt x="1936306" y="463506"/>
                    <a:pt x="1925193" y="381762"/>
                  </a:cubicBezTo>
                  <a:cubicBezTo>
                    <a:pt x="1915541" y="308527"/>
                    <a:pt x="1872742" y="243795"/>
                    <a:pt x="1809179" y="206184"/>
                  </a:cubicBezTo>
                  <a:cubicBezTo>
                    <a:pt x="1776285" y="186500"/>
                    <a:pt x="1740726" y="171539"/>
                    <a:pt x="1703642" y="161734"/>
                  </a:cubicBezTo>
                  <a:cubicBezTo>
                    <a:pt x="1729422" y="127063"/>
                    <a:pt x="1752918" y="94170"/>
                    <a:pt x="1775143" y="61786"/>
                  </a:cubicBezTo>
                  <a:cubicBezTo>
                    <a:pt x="1894522" y="21304"/>
                    <a:pt x="2019681" y="438"/>
                    <a:pt x="2145729" y="0"/>
                  </a:cubicBezTo>
                  <a:cubicBezTo>
                    <a:pt x="2223071" y="-38"/>
                    <a:pt x="2300161" y="8267"/>
                    <a:pt x="2375662" y="24765"/>
                  </a:cubicBezTo>
                  <a:lnTo>
                    <a:pt x="2375662" y="1231265"/>
                  </a:lnTo>
                  <a:cubicBezTo>
                    <a:pt x="2108200" y="1251077"/>
                    <a:pt x="1871599" y="1368869"/>
                    <a:pt x="1672527" y="1581468"/>
                  </a:cubicBezTo>
                  <a:cubicBezTo>
                    <a:pt x="1525333" y="1738567"/>
                    <a:pt x="1441387" y="1932686"/>
                    <a:pt x="1429639" y="2142935"/>
                  </a:cubicBezTo>
                  <a:close/>
                  <a:moveTo>
                    <a:pt x="1352232" y="1184593"/>
                  </a:moveTo>
                  <a:cubicBezTo>
                    <a:pt x="1324928" y="1184739"/>
                    <a:pt x="1298893" y="1196460"/>
                    <a:pt x="1280731" y="1216850"/>
                  </a:cubicBezTo>
                  <a:cubicBezTo>
                    <a:pt x="1265428" y="1232890"/>
                    <a:pt x="1257364" y="1254468"/>
                    <a:pt x="1258316" y="1276604"/>
                  </a:cubicBezTo>
                  <a:cubicBezTo>
                    <a:pt x="1260157" y="1305179"/>
                    <a:pt x="1273239" y="1331868"/>
                    <a:pt x="1294702" y="1350836"/>
                  </a:cubicBezTo>
                  <a:cubicBezTo>
                    <a:pt x="1310195" y="1365377"/>
                    <a:pt x="1330643" y="1373480"/>
                    <a:pt x="1351852" y="1373505"/>
                  </a:cubicBezTo>
                  <a:cubicBezTo>
                    <a:pt x="1379156" y="1373505"/>
                    <a:pt x="1406462" y="1360805"/>
                    <a:pt x="1428687" y="1337246"/>
                  </a:cubicBezTo>
                  <a:cubicBezTo>
                    <a:pt x="1447991" y="1317301"/>
                    <a:pt x="1457071" y="1289615"/>
                    <a:pt x="1453325" y="1262126"/>
                  </a:cubicBezTo>
                  <a:cubicBezTo>
                    <a:pt x="1450022" y="1237431"/>
                    <a:pt x="1435608" y="1215600"/>
                    <a:pt x="1414208" y="1202881"/>
                  </a:cubicBezTo>
                  <a:cubicBezTo>
                    <a:pt x="1395540" y="1191412"/>
                    <a:pt x="1374140" y="1185107"/>
                    <a:pt x="1352232" y="1184593"/>
                  </a:cubicBezTo>
                  <a:close/>
                  <a:moveTo>
                    <a:pt x="1801749" y="728281"/>
                  </a:moveTo>
                  <a:cubicBezTo>
                    <a:pt x="1774444" y="728402"/>
                    <a:pt x="1748472" y="740105"/>
                    <a:pt x="1730248" y="760476"/>
                  </a:cubicBezTo>
                  <a:cubicBezTo>
                    <a:pt x="1714944" y="776516"/>
                    <a:pt x="1706880" y="798093"/>
                    <a:pt x="1707832" y="820230"/>
                  </a:cubicBezTo>
                  <a:cubicBezTo>
                    <a:pt x="1709674" y="848805"/>
                    <a:pt x="1722755" y="875494"/>
                    <a:pt x="1744218" y="894461"/>
                  </a:cubicBezTo>
                  <a:cubicBezTo>
                    <a:pt x="1759712" y="909028"/>
                    <a:pt x="1780095" y="917137"/>
                    <a:pt x="1801368" y="917131"/>
                  </a:cubicBezTo>
                  <a:cubicBezTo>
                    <a:pt x="1828673" y="917131"/>
                    <a:pt x="1855978" y="904431"/>
                    <a:pt x="1878203" y="880872"/>
                  </a:cubicBezTo>
                  <a:cubicBezTo>
                    <a:pt x="1897507" y="860933"/>
                    <a:pt x="1906588" y="833247"/>
                    <a:pt x="1902841" y="805751"/>
                  </a:cubicBezTo>
                  <a:cubicBezTo>
                    <a:pt x="1899603" y="781044"/>
                    <a:pt x="1885188" y="759200"/>
                    <a:pt x="1863725" y="746506"/>
                  </a:cubicBezTo>
                  <a:cubicBezTo>
                    <a:pt x="1845056" y="735057"/>
                    <a:pt x="1823656" y="728770"/>
                    <a:pt x="1801749" y="728281"/>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9" name="Google Shape;269;p11"/>
            <p:cNvSpPr/>
            <p:nvPr/>
          </p:nvSpPr>
          <p:spPr>
            <a:xfrm>
              <a:off x="11077757" y="5902769"/>
              <a:ext cx="183129" cy="176276"/>
            </a:xfrm>
            <a:custGeom>
              <a:avLst/>
              <a:gdLst/>
              <a:ahLst/>
              <a:cxnLst/>
              <a:rect l="l" t="t" r="r" b="b"/>
              <a:pathLst>
                <a:path w="183129" h="176276" extrusionOk="0">
                  <a:moveTo>
                    <a:pt x="87193" y="176276"/>
                  </a:moveTo>
                  <a:cubicBezTo>
                    <a:pt x="67572" y="176219"/>
                    <a:pt x="48712" y="168701"/>
                    <a:pt x="34424" y="155258"/>
                  </a:cubicBezTo>
                  <a:cubicBezTo>
                    <a:pt x="14232" y="137420"/>
                    <a:pt x="1849" y="112313"/>
                    <a:pt x="72" y="85408"/>
                  </a:cubicBezTo>
                  <a:cubicBezTo>
                    <a:pt x="-818" y="64979"/>
                    <a:pt x="6611" y="45066"/>
                    <a:pt x="20773" y="30290"/>
                  </a:cubicBezTo>
                  <a:cubicBezTo>
                    <a:pt x="37790" y="11176"/>
                    <a:pt x="62048" y="165"/>
                    <a:pt x="87637" y="0"/>
                  </a:cubicBezTo>
                  <a:cubicBezTo>
                    <a:pt x="108402" y="514"/>
                    <a:pt x="128659" y="6521"/>
                    <a:pt x="146311" y="17399"/>
                  </a:cubicBezTo>
                  <a:cubicBezTo>
                    <a:pt x="166061" y="29153"/>
                    <a:pt x="179332" y="49295"/>
                    <a:pt x="182380" y="72072"/>
                  </a:cubicBezTo>
                  <a:cubicBezTo>
                    <a:pt x="185809" y="97650"/>
                    <a:pt x="177363" y="123399"/>
                    <a:pt x="159393" y="141922"/>
                  </a:cubicBezTo>
                  <a:cubicBezTo>
                    <a:pt x="138437" y="164021"/>
                    <a:pt x="112784" y="176213"/>
                    <a:pt x="87193" y="17621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0" name="Google Shape;270;p11"/>
            <p:cNvSpPr/>
            <p:nvPr/>
          </p:nvSpPr>
          <p:spPr>
            <a:xfrm>
              <a:off x="11672262" y="2985960"/>
              <a:ext cx="516689" cy="549529"/>
            </a:xfrm>
            <a:custGeom>
              <a:avLst/>
              <a:gdLst/>
              <a:ahLst/>
              <a:cxnLst/>
              <a:rect l="l" t="t" r="r" b="b"/>
              <a:pathLst>
                <a:path w="516689" h="549529" extrusionOk="0">
                  <a:moveTo>
                    <a:pt x="271897" y="549529"/>
                  </a:moveTo>
                  <a:cubicBezTo>
                    <a:pt x="210493" y="549370"/>
                    <a:pt x="151501" y="525850"/>
                    <a:pt x="106797" y="483743"/>
                  </a:cubicBezTo>
                  <a:cubicBezTo>
                    <a:pt x="42091" y="424498"/>
                    <a:pt x="3229" y="345440"/>
                    <a:pt x="244" y="266827"/>
                  </a:cubicBezTo>
                  <a:cubicBezTo>
                    <a:pt x="-2677" y="202825"/>
                    <a:pt x="20755" y="140417"/>
                    <a:pt x="65014" y="94107"/>
                  </a:cubicBezTo>
                  <a:cubicBezTo>
                    <a:pt x="122672" y="32512"/>
                    <a:pt x="194681" y="0"/>
                    <a:pt x="273294" y="0"/>
                  </a:cubicBezTo>
                  <a:cubicBezTo>
                    <a:pt x="332413" y="0"/>
                    <a:pt x="395341" y="18605"/>
                    <a:pt x="455349" y="53848"/>
                  </a:cubicBezTo>
                  <a:cubicBezTo>
                    <a:pt x="478717" y="67526"/>
                    <a:pt x="499481" y="85236"/>
                    <a:pt x="516690" y="106172"/>
                  </a:cubicBezTo>
                  <a:lnTo>
                    <a:pt x="516690" y="419418"/>
                  </a:lnTo>
                  <a:cubicBezTo>
                    <a:pt x="510467" y="427673"/>
                    <a:pt x="503735" y="435559"/>
                    <a:pt x="496624" y="443039"/>
                  </a:cubicBezTo>
                  <a:cubicBezTo>
                    <a:pt x="431409" y="511683"/>
                    <a:pt x="351653" y="549529"/>
                    <a:pt x="272024" y="549529"/>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1" name="Google Shape;271;p11"/>
            <p:cNvSpPr/>
            <p:nvPr/>
          </p:nvSpPr>
          <p:spPr>
            <a:xfrm>
              <a:off x="10550466" y="2586863"/>
              <a:ext cx="859831" cy="722757"/>
            </a:xfrm>
            <a:custGeom>
              <a:avLst/>
              <a:gdLst/>
              <a:ahLst/>
              <a:cxnLst/>
              <a:rect l="l" t="t" r="r" b="b"/>
              <a:pathLst>
                <a:path w="859831" h="722757" extrusionOk="0">
                  <a:moveTo>
                    <a:pt x="154363" y="722757"/>
                  </a:moveTo>
                  <a:cubicBezTo>
                    <a:pt x="70924" y="643763"/>
                    <a:pt x="17330" y="542989"/>
                    <a:pt x="3551" y="438912"/>
                  </a:cubicBezTo>
                  <a:cubicBezTo>
                    <a:pt x="-11436" y="326454"/>
                    <a:pt x="21203" y="223710"/>
                    <a:pt x="97912" y="141795"/>
                  </a:cubicBezTo>
                  <a:cubicBezTo>
                    <a:pt x="184843" y="49022"/>
                    <a:pt x="293364" y="0"/>
                    <a:pt x="411728" y="0"/>
                  </a:cubicBezTo>
                  <a:cubicBezTo>
                    <a:pt x="500628" y="0"/>
                    <a:pt x="595498" y="28004"/>
                    <a:pt x="685731" y="81026"/>
                  </a:cubicBezTo>
                  <a:cubicBezTo>
                    <a:pt x="779076" y="136360"/>
                    <a:pt x="841877" y="231496"/>
                    <a:pt x="856038" y="339090"/>
                  </a:cubicBezTo>
                  <a:cubicBezTo>
                    <a:pt x="872802" y="458026"/>
                    <a:pt x="833496" y="577786"/>
                    <a:pt x="748088" y="667703"/>
                  </a:cubicBezTo>
                  <a:cubicBezTo>
                    <a:pt x="743897" y="672084"/>
                    <a:pt x="739706" y="676339"/>
                    <a:pt x="735388" y="680403"/>
                  </a:cubicBezTo>
                  <a:cubicBezTo>
                    <a:pt x="661093" y="657815"/>
                    <a:pt x="583877" y="646367"/>
                    <a:pt x="506216" y="646430"/>
                  </a:cubicBezTo>
                  <a:cubicBezTo>
                    <a:pt x="384932" y="647167"/>
                    <a:pt x="265107" y="673164"/>
                    <a:pt x="154363" y="72275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2" name="Google Shape;272;p11"/>
            <p:cNvSpPr/>
            <p:nvPr/>
          </p:nvSpPr>
          <p:spPr>
            <a:xfrm>
              <a:off x="11788393" y="1763128"/>
              <a:ext cx="273276" cy="260553"/>
            </a:xfrm>
            <a:custGeom>
              <a:avLst/>
              <a:gdLst/>
              <a:ahLst/>
              <a:cxnLst/>
              <a:rect l="l" t="t" r="r" b="b"/>
              <a:pathLst>
                <a:path w="273276" h="260553" extrusionOk="0">
                  <a:moveTo>
                    <a:pt x="145733" y="260553"/>
                  </a:moveTo>
                  <a:cubicBezTo>
                    <a:pt x="113285" y="259931"/>
                    <a:pt x="81471" y="251200"/>
                    <a:pt x="53277" y="235153"/>
                  </a:cubicBezTo>
                  <a:cubicBezTo>
                    <a:pt x="24702" y="219469"/>
                    <a:pt x="5080" y="186385"/>
                    <a:pt x="826" y="146571"/>
                  </a:cubicBezTo>
                  <a:cubicBezTo>
                    <a:pt x="-3428" y="106756"/>
                    <a:pt x="8954" y="67513"/>
                    <a:pt x="33401" y="46304"/>
                  </a:cubicBezTo>
                  <a:cubicBezTo>
                    <a:pt x="66739" y="17348"/>
                    <a:pt x="109601" y="13"/>
                    <a:pt x="148463" y="13"/>
                  </a:cubicBezTo>
                  <a:cubicBezTo>
                    <a:pt x="175705" y="-393"/>
                    <a:pt x="202185" y="8801"/>
                    <a:pt x="223330" y="25984"/>
                  </a:cubicBezTo>
                  <a:cubicBezTo>
                    <a:pt x="281115" y="72873"/>
                    <a:pt x="290068" y="157683"/>
                    <a:pt x="243333" y="215595"/>
                  </a:cubicBezTo>
                  <a:cubicBezTo>
                    <a:pt x="219584" y="244951"/>
                    <a:pt x="183515" y="261557"/>
                    <a:pt x="145733" y="26049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3" name="Google Shape;273;p11"/>
            <p:cNvSpPr/>
            <p:nvPr/>
          </p:nvSpPr>
          <p:spPr>
            <a:xfrm>
              <a:off x="10663692" y="1125849"/>
              <a:ext cx="162747" cy="155355"/>
            </a:xfrm>
            <a:custGeom>
              <a:avLst/>
              <a:gdLst/>
              <a:ahLst/>
              <a:cxnLst/>
              <a:rect l="l" t="t" r="r" b="b"/>
              <a:pathLst>
                <a:path w="162747" h="155355" extrusionOk="0">
                  <a:moveTo>
                    <a:pt x="87049" y="155326"/>
                  </a:moveTo>
                  <a:cubicBezTo>
                    <a:pt x="67617" y="154952"/>
                    <a:pt x="48567" y="149738"/>
                    <a:pt x="31613" y="140150"/>
                  </a:cubicBezTo>
                  <a:cubicBezTo>
                    <a:pt x="14658" y="130815"/>
                    <a:pt x="3038" y="111130"/>
                    <a:pt x="498" y="87445"/>
                  </a:cubicBezTo>
                  <a:cubicBezTo>
                    <a:pt x="-2042" y="63759"/>
                    <a:pt x="5260" y="40328"/>
                    <a:pt x="19548" y="27691"/>
                  </a:cubicBezTo>
                  <a:cubicBezTo>
                    <a:pt x="38598" y="10711"/>
                    <a:pt x="62982" y="920"/>
                    <a:pt x="88509" y="5"/>
                  </a:cubicBezTo>
                  <a:cubicBezTo>
                    <a:pt x="104702" y="-192"/>
                    <a:pt x="120386" y="5263"/>
                    <a:pt x="132959" y="15436"/>
                  </a:cubicBezTo>
                  <a:cubicBezTo>
                    <a:pt x="167439" y="43420"/>
                    <a:pt x="172774" y="94055"/>
                    <a:pt x="144833" y="128593"/>
                  </a:cubicBezTo>
                  <a:cubicBezTo>
                    <a:pt x="130673" y="146081"/>
                    <a:pt x="109146" y="155967"/>
                    <a:pt x="86667" y="155326"/>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4" name="Google Shape;274;p11"/>
            <p:cNvSpPr/>
            <p:nvPr/>
          </p:nvSpPr>
          <p:spPr>
            <a:xfrm>
              <a:off x="9242388" y="3239770"/>
              <a:ext cx="2607895" cy="2827210"/>
            </a:xfrm>
            <a:custGeom>
              <a:avLst/>
              <a:gdLst/>
              <a:ahLst/>
              <a:cxnLst/>
              <a:rect l="l" t="t" r="r" b="b"/>
              <a:pathLst>
                <a:path w="2607895" h="2827210" extrusionOk="0">
                  <a:moveTo>
                    <a:pt x="860716" y="2827211"/>
                  </a:moveTo>
                  <a:cubicBezTo>
                    <a:pt x="669073" y="2827211"/>
                    <a:pt x="486066" y="2761044"/>
                    <a:pt x="331570" y="2635885"/>
                  </a:cubicBezTo>
                  <a:cubicBezTo>
                    <a:pt x="133577" y="2475547"/>
                    <a:pt x="13118" y="2243391"/>
                    <a:pt x="989" y="1998980"/>
                  </a:cubicBezTo>
                  <a:cubicBezTo>
                    <a:pt x="-9488" y="1786382"/>
                    <a:pt x="63537" y="1591437"/>
                    <a:pt x="206666" y="1450022"/>
                  </a:cubicBezTo>
                  <a:cubicBezTo>
                    <a:pt x="366686" y="1291844"/>
                    <a:pt x="508481" y="1097788"/>
                    <a:pt x="658531" y="892365"/>
                  </a:cubicBezTo>
                  <a:cubicBezTo>
                    <a:pt x="806296" y="690118"/>
                    <a:pt x="959077" y="480949"/>
                    <a:pt x="1131988" y="307277"/>
                  </a:cubicBezTo>
                  <a:cubicBezTo>
                    <a:pt x="1329346" y="109093"/>
                    <a:pt x="1571662" y="0"/>
                    <a:pt x="1814359" y="0"/>
                  </a:cubicBezTo>
                  <a:cubicBezTo>
                    <a:pt x="1996730" y="0"/>
                    <a:pt x="2170975" y="63055"/>
                    <a:pt x="2318358" y="182372"/>
                  </a:cubicBezTo>
                  <a:cubicBezTo>
                    <a:pt x="2489808" y="321120"/>
                    <a:pt x="2588932" y="510730"/>
                    <a:pt x="2605379" y="730695"/>
                  </a:cubicBezTo>
                  <a:cubicBezTo>
                    <a:pt x="2620872" y="936879"/>
                    <a:pt x="2564611" y="1157605"/>
                    <a:pt x="2442755" y="1368933"/>
                  </a:cubicBezTo>
                  <a:cubicBezTo>
                    <a:pt x="2281656" y="1648333"/>
                    <a:pt x="2047213" y="1909699"/>
                    <a:pt x="1820455" y="2162683"/>
                  </a:cubicBezTo>
                  <a:cubicBezTo>
                    <a:pt x="1711743" y="2283905"/>
                    <a:pt x="1609063" y="2398458"/>
                    <a:pt x="1517623" y="2511362"/>
                  </a:cubicBezTo>
                  <a:cubicBezTo>
                    <a:pt x="1355063" y="2712021"/>
                    <a:pt x="1115605" y="2827211"/>
                    <a:pt x="860716" y="2827211"/>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5" name="Google Shape;275;p11"/>
            <p:cNvSpPr/>
            <p:nvPr/>
          </p:nvSpPr>
          <p:spPr>
            <a:xfrm>
              <a:off x="11249025" y="5949505"/>
              <a:ext cx="939800" cy="905319"/>
            </a:xfrm>
            <a:custGeom>
              <a:avLst/>
              <a:gdLst/>
              <a:ahLst/>
              <a:cxnLst/>
              <a:rect l="l" t="t" r="r" b="b"/>
              <a:pathLst>
                <a:path w="939800" h="905319" extrusionOk="0">
                  <a:moveTo>
                    <a:pt x="0" y="905320"/>
                  </a:moveTo>
                  <a:cubicBezTo>
                    <a:pt x="11747" y="696659"/>
                    <a:pt x="95250" y="504127"/>
                    <a:pt x="241300" y="348171"/>
                  </a:cubicBezTo>
                  <a:cubicBezTo>
                    <a:pt x="439166" y="136970"/>
                    <a:pt x="674180" y="19812"/>
                    <a:pt x="939800" y="0"/>
                  </a:cubicBezTo>
                  <a:lnTo>
                    <a:pt x="939800" y="905320"/>
                  </a:ln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6" name="Google Shape;276;p11"/>
            <p:cNvSpPr/>
            <p:nvPr/>
          </p:nvSpPr>
          <p:spPr>
            <a:xfrm>
              <a:off x="9055701" y="6354953"/>
              <a:ext cx="772367" cy="500315"/>
            </a:xfrm>
            <a:custGeom>
              <a:avLst/>
              <a:gdLst/>
              <a:ahLst/>
              <a:cxnLst/>
              <a:rect l="l" t="t" r="r" b="b"/>
              <a:pathLst>
                <a:path w="772367" h="500315" extrusionOk="0">
                  <a:moveTo>
                    <a:pt x="6574" y="499872"/>
                  </a:moveTo>
                  <a:cubicBezTo>
                    <a:pt x="-13175" y="350012"/>
                    <a:pt x="12162" y="214693"/>
                    <a:pt x="74645" y="137922"/>
                  </a:cubicBezTo>
                  <a:cubicBezTo>
                    <a:pt x="146654" y="49022"/>
                    <a:pt x="247683" y="0"/>
                    <a:pt x="359189" y="0"/>
                  </a:cubicBezTo>
                  <a:cubicBezTo>
                    <a:pt x="444787" y="0"/>
                    <a:pt x="533052" y="28511"/>
                    <a:pt x="614459" y="82550"/>
                  </a:cubicBezTo>
                  <a:cubicBezTo>
                    <a:pt x="750730" y="173736"/>
                    <a:pt x="807054" y="346328"/>
                    <a:pt x="750667" y="5003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7" name="Google Shape;277;p11"/>
            <p:cNvSpPr/>
            <p:nvPr/>
          </p:nvSpPr>
          <p:spPr>
            <a:xfrm>
              <a:off x="3175" y="3175"/>
              <a:ext cx="2097785" cy="2906966"/>
            </a:xfrm>
            <a:custGeom>
              <a:avLst/>
              <a:gdLst/>
              <a:ahLst/>
              <a:cxnLst/>
              <a:rect l="l" t="t" r="r" b="b"/>
              <a:pathLst>
                <a:path w="2097785" h="2906966" extrusionOk="0">
                  <a:moveTo>
                    <a:pt x="1249871" y="2906967"/>
                  </a:moveTo>
                  <a:cubicBezTo>
                    <a:pt x="1263079" y="2891028"/>
                    <a:pt x="1275271" y="2876233"/>
                    <a:pt x="1286701" y="2862072"/>
                  </a:cubicBezTo>
                  <a:cubicBezTo>
                    <a:pt x="1503966" y="2593740"/>
                    <a:pt x="1462602" y="2200097"/>
                    <a:pt x="1194308" y="1982788"/>
                  </a:cubicBezTo>
                  <a:cubicBezTo>
                    <a:pt x="1075055" y="1885950"/>
                    <a:pt x="936371" y="1835150"/>
                    <a:pt x="793369" y="1835150"/>
                  </a:cubicBezTo>
                  <a:cubicBezTo>
                    <a:pt x="610235" y="1835150"/>
                    <a:pt x="440373" y="1920431"/>
                    <a:pt x="315024" y="2075180"/>
                  </a:cubicBezTo>
                  <a:lnTo>
                    <a:pt x="0" y="2464245"/>
                  </a:lnTo>
                  <a:lnTo>
                    <a:pt x="0" y="0"/>
                  </a:lnTo>
                  <a:lnTo>
                    <a:pt x="349250" y="0"/>
                  </a:lnTo>
                  <a:cubicBezTo>
                    <a:pt x="237300" y="313690"/>
                    <a:pt x="313690" y="598234"/>
                    <a:pt x="565150" y="801624"/>
                  </a:cubicBezTo>
                  <a:cubicBezTo>
                    <a:pt x="700024" y="910844"/>
                    <a:pt x="858838" y="968566"/>
                    <a:pt x="1024573" y="968566"/>
                  </a:cubicBezTo>
                  <a:cubicBezTo>
                    <a:pt x="1241235" y="968566"/>
                    <a:pt x="1446467" y="868553"/>
                    <a:pt x="1587627" y="694182"/>
                  </a:cubicBezTo>
                  <a:cubicBezTo>
                    <a:pt x="1677543" y="583121"/>
                    <a:pt x="1734566" y="439039"/>
                    <a:pt x="1748536" y="287782"/>
                  </a:cubicBezTo>
                  <a:cubicBezTo>
                    <a:pt x="1914493" y="471199"/>
                    <a:pt x="2034235" y="691604"/>
                    <a:pt x="2097786" y="930656"/>
                  </a:cubicBezTo>
                  <a:cubicBezTo>
                    <a:pt x="2052403" y="920058"/>
                    <a:pt x="2005965" y="914629"/>
                    <a:pt x="1959356" y="914463"/>
                  </a:cubicBezTo>
                  <a:cubicBezTo>
                    <a:pt x="1804353" y="914463"/>
                    <a:pt x="1662303" y="978535"/>
                    <a:pt x="1548702" y="1099884"/>
                  </a:cubicBezTo>
                  <a:cubicBezTo>
                    <a:pt x="1460957" y="1191374"/>
                    <a:pt x="1414513" y="1314812"/>
                    <a:pt x="1420178" y="1441450"/>
                  </a:cubicBezTo>
                  <a:cubicBezTo>
                    <a:pt x="1426147" y="1596390"/>
                    <a:pt x="1502728" y="1752156"/>
                    <a:pt x="1629728" y="1868742"/>
                  </a:cubicBezTo>
                  <a:cubicBezTo>
                    <a:pt x="1722564" y="1953768"/>
                    <a:pt x="1835531" y="1998663"/>
                    <a:pt x="1956308" y="1998663"/>
                  </a:cubicBezTo>
                  <a:cubicBezTo>
                    <a:pt x="1980578" y="1998644"/>
                    <a:pt x="2004816" y="1996866"/>
                    <a:pt x="2028825" y="1993329"/>
                  </a:cubicBezTo>
                  <a:cubicBezTo>
                    <a:pt x="1944961" y="2200561"/>
                    <a:pt x="1822552" y="2390007"/>
                    <a:pt x="1668082" y="2551621"/>
                  </a:cubicBezTo>
                  <a:cubicBezTo>
                    <a:pt x="1542136" y="2685047"/>
                    <a:pt x="1401883" y="2804217"/>
                    <a:pt x="1249871" y="2906967"/>
                  </a:cubicBezTo>
                  <a:close/>
                  <a:moveTo>
                    <a:pt x="314198" y="767080"/>
                  </a:moveTo>
                  <a:cubicBezTo>
                    <a:pt x="268288" y="767080"/>
                    <a:pt x="231648" y="786892"/>
                    <a:pt x="208725" y="824230"/>
                  </a:cubicBezTo>
                  <a:cubicBezTo>
                    <a:pt x="156909" y="908050"/>
                    <a:pt x="165100" y="986790"/>
                    <a:pt x="231648" y="1040511"/>
                  </a:cubicBezTo>
                  <a:cubicBezTo>
                    <a:pt x="295784" y="1094200"/>
                    <a:pt x="391300" y="1085736"/>
                    <a:pt x="444990" y="1021594"/>
                  </a:cubicBezTo>
                  <a:cubicBezTo>
                    <a:pt x="446077" y="1020299"/>
                    <a:pt x="447141" y="1018985"/>
                    <a:pt x="448183" y="1017651"/>
                  </a:cubicBezTo>
                  <a:cubicBezTo>
                    <a:pt x="476910" y="981062"/>
                    <a:pt x="488730" y="933990"/>
                    <a:pt x="480695" y="888175"/>
                  </a:cubicBezTo>
                  <a:cubicBezTo>
                    <a:pt x="474345" y="849630"/>
                    <a:pt x="454279" y="818325"/>
                    <a:pt x="425132" y="800862"/>
                  </a:cubicBezTo>
                  <a:cubicBezTo>
                    <a:pt x="391812" y="779945"/>
                    <a:pt x="353520" y="768287"/>
                    <a:pt x="314198" y="76708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8" name="Google Shape;278;p11"/>
            <p:cNvSpPr/>
            <p:nvPr/>
          </p:nvSpPr>
          <p:spPr>
            <a:xfrm>
              <a:off x="308614" y="3175"/>
              <a:ext cx="1439922" cy="962215"/>
            </a:xfrm>
            <a:custGeom>
              <a:avLst/>
              <a:gdLst/>
              <a:ahLst/>
              <a:cxnLst/>
              <a:rect l="l" t="t" r="r" b="b"/>
              <a:pathLst>
                <a:path w="1439922" h="962215" extrusionOk="0">
                  <a:moveTo>
                    <a:pt x="718816" y="962216"/>
                  </a:moveTo>
                  <a:cubicBezTo>
                    <a:pt x="554541" y="962216"/>
                    <a:pt x="397061" y="905066"/>
                    <a:pt x="263394" y="796671"/>
                  </a:cubicBezTo>
                  <a:cubicBezTo>
                    <a:pt x="13902" y="594678"/>
                    <a:pt x="-61536" y="311785"/>
                    <a:pt x="50732" y="0"/>
                  </a:cubicBezTo>
                  <a:lnTo>
                    <a:pt x="1409061" y="0"/>
                  </a:lnTo>
                  <a:cubicBezTo>
                    <a:pt x="1479228" y="233617"/>
                    <a:pt x="1427476" y="504254"/>
                    <a:pt x="1276917" y="690182"/>
                  </a:cubicBezTo>
                  <a:cubicBezTo>
                    <a:pt x="1137217" y="863029"/>
                    <a:pt x="933446" y="962216"/>
                    <a:pt x="718752" y="9622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9" name="Google Shape;279;p11"/>
            <p:cNvSpPr/>
            <p:nvPr/>
          </p:nvSpPr>
          <p:spPr>
            <a:xfrm>
              <a:off x="2031045" y="3175"/>
              <a:ext cx="367163" cy="325183"/>
            </a:xfrm>
            <a:custGeom>
              <a:avLst/>
              <a:gdLst/>
              <a:ahLst/>
              <a:cxnLst/>
              <a:rect l="l" t="t" r="r" b="b"/>
              <a:pathLst>
                <a:path w="367163" h="325183" extrusionOk="0">
                  <a:moveTo>
                    <a:pt x="180469" y="325057"/>
                  </a:moveTo>
                  <a:cubicBezTo>
                    <a:pt x="112556" y="325175"/>
                    <a:pt x="50599" y="286307"/>
                    <a:pt x="21148" y="225108"/>
                  </a:cubicBezTo>
                  <a:cubicBezTo>
                    <a:pt x="-20190" y="143701"/>
                    <a:pt x="-506" y="63818"/>
                    <a:pt x="76520" y="0"/>
                  </a:cubicBezTo>
                  <a:lnTo>
                    <a:pt x="287213" y="0"/>
                  </a:lnTo>
                  <a:cubicBezTo>
                    <a:pt x="309146" y="17682"/>
                    <a:pt x="328393" y="38451"/>
                    <a:pt x="344363" y="61659"/>
                  </a:cubicBezTo>
                  <a:cubicBezTo>
                    <a:pt x="366778" y="94298"/>
                    <a:pt x="372938" y="136716"/>
                    <a:pt x="361635" y="181039"/>
                  </a:cubicBezTo>
                  <a:cubicBezTo>
                    <a:pt x="348300" y="234221"/>
                    <a:pt x="312975" y="279221"/>
                    <a:pt x="264480" y="304800"/>
                  </a:cubicBezTo>
                  <a:cubicBezTo>
                    <a:pt x="238451" y="318067"/>
                    <a:pt x="209679" y="325048"/>
                    <a:pt x="180469" y="325184"/>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0" name="Google Shape;280;p11"/>
            <p:cNvSpPr/>
            <p:nvPr/>
          </p:nvSpPr>
          <p:spPr>
            <a:xfrm>
              <a:off x="2373089" y="276225"/>
              <a:ext cx="163494" cy="164147"/>
            </a:xfrm>
            <a:custGeom>
              <a:avLst/>
              <a:gdLst/>
              <a:ahLst/>
              <a:cxnLst/>
              <a:rect l="l" t="t" r="r" b="b"/>
              <a:pathLst>
                <a:path w="163494" h="164147" extrusionOk="0">
                  <a:moveTo>
                    <a:pt x="80169" y="164147"/>
                  </a:moveTo>
                  <a:cubicBezTo>
                    <a:pt x="49963" y="164203"/>
                    <a:pt x="22404" y="146917"/>
                    <a:pt x="9303" y="119697"/>
                  </a:cubicBezTo>
                  <a:cubicBezTo>
                    <a:pt x="-10890" y="79883"/>
                    <a:pt x="2128" y="40322"/>
                    <a:pt x="45054" y="11240"/>
                  </a:cubicBezTo>
                  <a:cubicBezTo>
                    <a:pt x="54966" y="4114"/>
                    <a:pt x="66822" y="192"/>
                    <a:pt x="79026" y="0"/>
                  </a:cubicBezTo>
                  <a:cubicBezTo>
                    <a:pt x="110015" y="0"/>
                    <a:pt x="137700" y="24194"/>
                    <a:pt x="153258" y="46863"/>
                  </a:cubicBezTo>
                  <a:cubicBezTo>
                    <a:pt x="163367" y="62524"/>
                    <a:pt x="166155" y="81815"/>
                    <a:pt x="160878" y="99695"/>
                  </a:cubicBezTo>
                  <a:cubicBezTo>
                    <a:pt x="154896" y="123371"/>
                    <a:pt x="139161" y="143401"/>
                    <a:pt x="117571" y="154813"/>
                  </a:cubicBezTo>
                  <a:cubicBezTo>
                    <a:pt x="106001" y="160769"/>
                    <a:pt x="93181" y="163883"/>
                    <a:pt x="80169" y="16389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1" name="Google Shape;281;p11"/>
            <p:cNvSpPr/>
            <p:nvPr/>
          </p:nvSpPr>
          <p:spPr>
            <a:xfrm>
              <a:off x="2355649" y="1988883"/>
              <a:ext cx="183140" cy="176276"/>
            </a:xfrm>
            <a:custGeom>
              <a:avLst/>
              <a:gdLst/>
              <a:ahLst/>
              <a:cxnLst/>
              <a:rect l="l" t="t" r="r" b="b"/>
              <a:pathLst>
                <a:path w="183140" h="176276" extrusionOk="0">
                  <a:moveTo>
                    <a:pt x="87196" y="176276"/>
                  </a:moveTo>
                  <a:cubicBezTo>
                    <a:pt x="67555" y="176219"/>
                    <a:pt x="48677" y="168707"/>
                    <a:pt x="34364" y="155258"/>
                  </a:cubicBezTo>
                  <a:cubicBezTo>
                    <a:pt x="14120" y="137446"/>
                    <a:pt x="1782" y="112319"/>
                    <a:pt x="74" y="85408"/>
                  </a:cubicBezTo>
                  <a:cubicBezTo>
                    <a:pt x="-834" y="64980"/>
                    <a:pt x="6640" y="45066"/>
                    <a:pt x="20775" y="30290"/>
                  </a:cubicBezTo>
                  <a:cubicBezTo>
                    <a:pt x="37761" y="11176"/>
                    <a:pt x="62069" y="165"/>
                    <a:pt x="87640" y="0"/>
                  </a:cubicBezTo>
                  <a:cubicBezTo>
                    <a:pt x="108392" y="514"/>
                    <a:pt x="128636" y="6522"/>
                    <a:pt x="146315" y="17399"/>
                  </a:cubicBezTo>
                  <a:cubicBezTo>
                    <a:pt x="166063" y="29153"/>
                    <a:pt x="179347" y="49295"/>
                    <a:pt x="182383" y="72073"/>
                  </a:cubicBezTo>
                  <a:cubicBezTo>
                    <a:pt x="185837" y="97650"/>
                    <a:pt x="177366" y="123400"/>
                    <a:pt x="159396" y="141923"/>
                  </a:cubicBezTo>
                  <a:cubicBezTo>
                    <a:pt x="138377" y="164021"/>
                    <a:pt x="112723" y="176213"/>
                    <a:pt x="87196" y="17621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2" name="Google Shape;282;p11"/>
            <p:cNvSpPr/>
            <p:nvPr/>
          </p:nvSpPr>
          <p:spPr>
            <a:xfrm>
              <a:off x="2515771" y="1840229"/>
              <a:ext cx="88404" cy="84899"/>
            </a:xfrm>
            <a:custGeom>
              <a:avLst/>
              <a:gdLst/>
              <a:ahLst/>
              <a:cxnLst/>
              <a:rect l="l" t="t" r="r" b="b"/>
              <a:pathLst>
                <a:path w="88404" h="84899" extrusionOk="0">
                  <a:moveTo>
                    <a:pt x="42072" y="84900"/>
                  </a:moveTo>
                  <a:cubicBezTo>
                    <a:pt x="32629" y="84893"/>
                    <a:pt x="23543" y="81280"/>
                    <a:pt x="16672" y="74803"/>
                  </a:cubicBezTo>
                  <a:cubicBezTo>
                    <a:pt x="6867" y="66192"/>
                    <a:pt x="886" y="54045"/>
                    <a:pt x="35" y="41021"/>
                  </a:cubicBezTo>
                  <a:cubicBezTo>
                    <a:pt x="-397" y="31236"/>
                    <a:pt x="3185" y="21698"/>
                    <a:pt x="9941" y="14605"/>
                  </a:cubicBezTo>
                  <a:cubicBezTo>
                    <a:pt x="18152" y="5404"/>
                    <a:pt x="29867" y="95"/>
                    <a:pt x="42199" y="0"/>
                  </a:cubicBezTo>
                  <a:cubicBezTo>
                    <a:pt x="52302" y="241"/>
                    <a:pt x="62163" y="3156"/>
                    <a:pt x="70774" y="8446"/>
                  </a:cubicBezTo>
                  <a:cubicBezTo>
                    <a:pt x="80236" y="14091"/>
                    <a:pt x="86598" y="23749"/>
                    <a:pt x="88046" y="34671"/>
                  </a:cubicBezTo>
                  <a:cubicBezTo>
                    <a:pt x="89697" y="46977"/>
                    <a:pt x="85595" y="59366"/>
                    <a:pt x="76933" y="68263"/>
                  </a:cubicBezTo>
                  <a:cubicBezTo>
                    <a:pt x="68082" y="78378"/>
                    <a:pt x="55445" y="84398"/>
                    <a:pt x="42008" y="8490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11"/>
            <p:cNvSpPr/>
            <p:nvPr/>
          </p:nvSpPr>
          <p:spPr>
            <a:xfrm>
              <a:off x="3175" y="5854001"/>
              <a:ext cx="1031722" cy="1000823"/>
            </a:xfrm>
            <a:custGeom>
              <a:avLst/>
              <a:gdLst/>
              <a:ahLst/>
              <a:cxnLst/>
              <a:rect l="l" t="t" r="r" b="b"/>
              <a:pathLst>
                <a:path w="1031722" h="1000823" extrusionOk="0">
                  <a:moveTo>
                    <a:pt x="0" y="1000823"/>
                  </a:moveTo>
                  <a:lnTo>
                    <a:pt x="0" y="0"/>
                  </a:lnTo>
                  <a:cubicBezTo>
                    <a:pt x="24258" y="31121"/>
                    <a:pt x="51950" y="59410"/>
                    <a:pt x="82550" y="84328"/>
                  </a:cubicBezTo>
                  <a:cubicBezTo>
                    <a:pt x="176594" y="160464"/>
                    <a:pt x="295720" y="200723"/>
                    <a:pt x="426974" y="200723"/>
                  </a:cubicBezTo>
                  <a:cubicBezTo>
                    <a:pt x="563563" y="200723"/>
                    <a:pt x="703136" y="156273"/>
                    <a:pt x="820293" y="74676"/>
                  </a:cubicBezTo>
                  <a:cubicBezTo>
                    <a:pt x="930802" y="199453"/>
                    <a:pt x="1001674" y="354298"/>
                    <a:pt x="1023874" y="519494"/>
                  </a:cubicBezTo>
                  <a:cubicBezTo>
                    <a:pt x="1046556" y="684022"/>
                    <a:pt x="1019810" y="851535"/>
                    <a:pt x="947039" y="100082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11"/>
            <p:cNvSpPr/>
            <p:nvPr/>
          </p:nvSpPr>
          <p:spPr>
            <a:xfrm>
              <a:off x="3175" y="4901438"/>
              <a:ext cx="1062141" cy="1146936"/>
            </a:xfrm>
            <a:custGeom>
              <a:avLst/>
              <a:gdLst/>
              <a:ahLst/>
              <a:cxnLst/>
              <a:rect l="l" t="t" r="r" b="b"/>
              <a:pathLst>
                <a:path w="1062141" h="1146936" extrusionOk="0">
                  <a:moveTo>
                    <a:pt x="427101" y="1146937"/>
                  </a:moveTo>
                  <a:cubicBezTo>
                    <a:pt x="297180" y="1146937"/>
                    <a:pt x="179451" y="1107186"/>
                    <a:pt x="86551" y="1031939"/>
                  </a:cubicBezTo>
                  <a:cubicBezTo>
                    <a:pt x="54211" y="1005580"/>
                    <a:pt x="25153" y="975436"/>
                    <a:pt x="0" y="942150"/>
                  </a:cubicBezTo>
                  <a:lnTo>
                    <a:pt x="0" y="209550"/>
                  </a:lnTo>
                  <a:cubicBezTo>
                    <a:pt x="110046" y="74104"/>
                    <a:pt x="263970" y="0"/>
                    <a:pt x="433642" y="0"/>
                  </a:cubicBezTo>
                  <a:cubicBezTo>
                    <a:pt x="563817" y="0"/>
                    <a:pt x="697929" y="43243"/>
                    <a:pt x="821563" y="125095"/>
                  </a:cubicBezTo>
                  <a:cubicBezTo>
                    <a:pt x="957142" y="214681"/>
                    <a:pt x="1044715" y="360978"/>
                    <a:pt x="1059625" y="522796"/>
                  </a:cubicBezTo>
                  <a:cubicBezTo>
                    <a:pt x="1074928" y="683070"/>
                    <a:pt x="1019937" y="837438"/>
                    <a:pt x="908685" y="946340"/>
                  </a:cubicBezTo>
                  <a:cubicBezTo>
                    <a:pt x="778320" y="1073721"/>
                    <a:pt x="602806" y="1146937"/>
                    <a:pt x="427101" y="1146937"/>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5" name="Google Shape;285;p11"/>
            <p:cNvSpPr/>
            <p:nvPr/>
          </p:nvSpPr>
          <p:spPr>
            <a:xfrm>
              <a:off x="232346" y="3622484"/>
              <a:ext cx="704594" cy="666750"/>
            </a:xfrm>
            <a:custGeom>
              <a:avLst/>
              <a:gdLst/>
              <a:ahLst/>
              <a:cxnLst/>
              <a:rect l="l" t="t" r="r" b="b"/>
              <a:pathLst>
                <a:path w="704594" h="666750" extrusionOk="0">
                  <a:moveTo>
                    <a:pt x="335471" y="666560"/>
                  </a:moveTo>
                  <a:cubicBezTo>
                    <a:pt x="259559" y="666414"/>
                    <a:pt x="186555" y="637350"/>
                    <a:pt x="131318" y="585280"/>
                  </a:cubicBezTo>
                  <a:cubicBezTo>
                    <a:pt x="53276" y="513779"/>
                    <a:pt x="5778" y="418529"/>
                    <a:pt x="0" y="323533"/>
                  </a:cubicBezTo>
                  <a:cubicBezTo>
                    <a:pt x="161544" y="295339"/>
                    <a:pt x="299148" y="207455"/>
                    <a:pt x="377889" y="82233"/>
                  </a:cubicBezTo>
                  <a:cubicBezTo>
                    <a:pt x="394272" y="56134"/>
                    <a:pt x="412559" y="28448"/>
                    <a:pt x="432308" y="0"/>
                  </a:cubicBezTo>
                  <a:cubicBezTo>
                    <a:pt x="477850" y="11843"/>
                    <a:pt x="521487" y="30080"/>
                    <a:pt x="561912" y="54166"/>
                  </a:cubicBezTo>
                  <a:cubicBezTo>
                    <a:pt x="638486" y="99511"/>
                    <a:pt x="689991" y="177514"/>
                    <a:pt x="701612" y="265748"/>
                  </a:cubicBezTo>
                  <a:cubicBezTo>
                    <a:pt x="715086" y="364389"/>
                    <a:pt x="682447" y="463747"/>
                    <a:pt x="613093" y="535178"/>
                  </a:cubicBezTo>
                  <a:cubicBezTo>
                    <a:pt x="532511" y="620014"/>
                    <a:pt x="433959" y="666750"/>
                    <a:pt x="335598" y="66675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6" name="Google Shape;286;p11"/>
            <p:cNvSpPr/>
            <p:nvPr/>
          </p:nvSpPr>
          <p:spPr>
            <a:xfrm>
              <a:off x="1429225" y="923925"/>
              <a:ext cx="1113147" cy="1071752"/>
            </a:xfrm>
            <a:custGeom>
              <a:avLst/>
              <a:gdLst/>
              <a:ahLst/>
              <a:cxnLst/>
              <a:rect l="l" t="t" r="r" b="b"/>
              <a:pathLst>
                <a:path w="1113147" h="1071752" extrusionOk="0">
                  <a:moveTo>
                    <a:pt x="530448" y="1071689"/>
                  </a:moveTo>
                  <a:cubicBezTo>
                    <a:pt x="411195" y="1071689"/>
                    <a:pt x="299752" y="1027239"/>
                    <a:pt x="208122" y="943356"/>
                  </a:cubicBezTo>
                  <a:cubicBezTo>
                    <a:pt x="82011" y="827913"/>
                    <a:pt x="6382" y="673799"/>
                    <a:pt x="477" y="520573"/>
                  </a:cubicBezTo>
                  <a:cubicBezTo>
                    <a:pt x="-5226" y="395675"/>
                    <a:pt x="40437" y="273882"/>
                    <a:pt x="126842" y="183515"/>
                  </a:cubicBezTo>
                  <a:cubicBezTo>
                    <a:pt x="239300" y="63437"/>
                    <a:pt x="379762" y="0"/>
                    <a:pt x="533242" y="0"/>
                  </a:cubicBezTo>
                  <a:cubicBezTo>
                    <a:pt x="648367" y="0"/>
                    <a:pt x="770922" y="36259"/>
                    <a:pt x="887762" y="104838"/>
                  </a:cubicBezTo>
                  <a:cubicBezTo>
                    <a:pt x="1007841" y="175324"/>
                    <a:pt x="1088232" y="297116"/>
                    <a:pt x="1108234" y="438849"/>
                  </a:cubicBezTo>
                  <a:cubicBezTo>
                    <a:pt x="1129951" y="592836"/>
                    <a:pt x="1079024" y="747903"/>
                    <a:pt x="968534" y="864298"/>
                  </a:cubicBezTo>
                  <a:cubicBezTo>
                    <a:pt x="841534" y="998093"/>
                    <a:pt x="686023" y="1071753"/>
                    <a:pt x="530765" y="107175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11"/>
            <p:cNvSpPr/>
            <p:nvPr/>
          </p:nvSpPr>
          <p:spPr>
            <a:xfrm>
              <a:off x="3175" y="1844675"/>
              <a:ext cx="1419722" cy="2104390"/>
            </a:xfrm>
            <a:custGeom>
              <a:avLst/>
              <a:gdLst/>
              <a:ahLst/>
              <a:cxnLst/>
              <a:rect l="l" t="t" r="r" b="b"/>
              <a:pathLst>
                <a:path w="1419722" h="2104390" extrusionOk="0">
                  <a:moveTo>
                    <a:pt x="121285" y="2104390"/>
                  </a:moveTo>
                  <a:cubicBezTo>
                    <a:pt x="80546" y="2104428"/>
                    <a:pt x="39908" y="2100320"/>
                    <a:pt x="0" y="2092134"/>
                  </a:cubicBezTo>
                  <a:lnTo>
                    <a:pt x="0" y="632841"/>
                  </a:lnTo>
                  <a:lnTo>
                    <a:pt x="319977" y="237680"/>
                  </a:lnTo>
                  <a:cubicBezTo>
                    <a:pt x="444119" y="84392"/>
                    <a:pt x="612077" y="0"/>
                    <a:pt x="793369" y="0"/>
                  </a:cubicBezTo>
                  <a:cubicBezTo>
                    <a:pt x="934911" y="0"/>
                    <a:pt x="1072198" y="50800"/>
                    <a:pt x="1190308" y="146050"/>
                  </a:cubicBezTo>
                  <a:cubicBezTo>
                    <a:pt x="1455909" y="361118"/>
                    <a:pt x="1496879" y="750773"/>
                    <a:pt x="1281811" y="1016381"/>
                  </a:cubicBezTo>
                  <a:cubicBezTo>
                    <a:pt x="1210882" y="1103884"/>
                    <a:pt x="1134174" y="1191959"/>
                    <a:pt x="1053211" y="1285113"/>
                  </a:cubicBezTo>
                  <a:cubicBezTo>
                    <a:pt x="890334" y="1471994"/>
                    <a:pt x="721868" y="1665288"/>
                    <a:pt x="601917" y="1856296"/>
                  </a:cubicBezTo>
                  <a:cubicBezTo>
                    <a:pt x="505905" y="2009203"/>
                    <a:pt x="321818" y="2103946"/>
                    <a:pt x="121603" y="210394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11"/>
            <p:cNvSpPr/>
            <p:nvPr/>
          </p:nvSpPr>
          <p:spPr>
            <a:xfrm>
              <a:off x="1178940" y="5810426"/>
              <a:ext cx="273352" cy="260490"/>
            </a:xfrm>
            <a:custGeom>
              <a:avLst/>
              <a:gdLst/>
              <a:ahLst/>
              <a:cxnLst/>
              <a:rect l="l" t="t" r="r" b="b"/>
              <a:pathLst>
                <a:path w="273352" h="260490" extrusionOk="0">
                  <a:moveTo>
                    <a:pt x="145733" y="260491"/>
                  </a:moveTo>
                  <a:cubicBezTo>
                    <a:pt x="113278" y="259868"/>
                    <a:pt x="81496" y="251137"/>
                    <a:pt x="53277" y="235091"/>
                  </a:cubicBezTo>
                  <a:cubicBezTo>
                    <a:pt x="24702" y="219406"/>
                    <a:pt x="5080" y="186323"/>
                    <a:pt x="826" y="146571"/>
                  </a:cubicBezTo>
                  <a:cubicBezTo>
                    <a:pt x="-3429" y="106820"/>
                    <a:pt x="8954" y="67451"/>
                    <a:pt x="33401" y="46242"/>
                  </a:cubicBezTo>
                  <a:cubicBezTo>
                    <a:pt x="66739" y="17286"/>
                    <a:pt x="109601" y="14"/>
                    <a:pt x="148527" y="14"/>
                  </a:cubicBezTo>
                  <a:cubicBezTo>
                    <a:pt x="175749" y="-406"/>
                    <a:pt x="202248" y="8770"/>
                    <a:pt x="223393" y="25921"/>
                  </a:cubicBezTo>
                  <a:cubicBezTo>
                    <a:pt x="281229" y="72791"/>
                    <a:pt x="290151" y="157659"/>
                    <a:pt x="243332" y="215532"/>
                  </a:cubicBezTo>
                  <a:cubicBezTo>
                    <a:pt x="219577" y="244889"/>
                    <a:pt x="183484" y="261494"/>
                    <a:pt x="145733" y="26042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89" name="Google Shape;289;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66806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accent1"/>
            </a:gs>
          </a:gsLst>
          <a:path path="circle">
            <a:fillToRect l="100000" t="100000"/>
          </a:path>
          <a:tileRect r="-100000" b="-10000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4104804" y="0"/>
            <a:ext cx="8087185" cy="6858189"/>
            <a:chOff x="2052402" y="0"/>
            <a:chExt cx="6065389" cy="5143642"/>
          </a:xfrm>
        </p:grpSpPr>
        <p:sp>
          <p:nvSpPr>
            <p:cNvPr id="11" name="Google Shape;11;p2"/>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 name="Google Shape;14;p2"/>
          <p:cNvSpPr txBox="1">
            <a:spLocks noGrp="1"/>
          </p:cNvSpPr>
          <p:nvPr>
            <p:ph type="ctrTitle"/>
          </p:nvPr>
        </p:nvSpPr>
        <p:spPr>
          <a:xfrm>
            <a:off x="914400" y="2362067"/>
            <a:ext cx="10363200" cy="2134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8000">
                <a:solidFill>
                  <a:schemeClr val="lt1"/>
                </a:solidFill>
              </a:defRPr>
            </a:lvl1pPr>
            <a:lvl2pPr lvl="1" rtl="0">
              <a:spcBef>
                <a:spcPts val="0"/>
              </a:spcBef>
              <a:spcAft>
                <a:spcPts val="0"/>
              </a:spcAft>
              <a:buClr>
                <a:schemeClr val="lt1"/>
              </a:buClr>
              <a:buSzPts val="6000"/>
              <a:buNone/>
              <a:defRPr sz="8000">
                <a:solidFill>
                  <a:schemeClr val="lt1"/>
                </a:solidFill>
              </a:defRPr>
            </a:lvl2pPr>
            <a:lvl3pPr lvl="2" rtl="0">
              <a:spcBef>
                <a:spcPts val="0"/>
              </a:spcBef>
              <a:spcAft>
                <a:spcPts val="0"/>
              </a:spcAft>
              <a:buClr>
                <a:schemeClr val="lt1"/>
              </a:buClr>
              <a:buSzPts val="6000"/>
              <a:buNone/>
              <a:defRPr sz="8000">
                <a:solidFill>
                  <a:schemeClr val="lt1"/>
                </a:solidFill>
              </a:defRPr>
            </a:lvl3pPr>
            <a:lvl4pPr lvl="3" rtl="0">
              <a:spcBef>
                <a:spcPts val="0"/>
              </a:spcBef>
              <a:spcAft>
                <a:spcPts val="0"/>
              </a:spcAft>
              <a:buClr>
                <a:schemeClr val="lt1"/>
              </a:buClr>
              <a:buSzPts val="6000"/>
              <a:buNone/>
              <a:defRPr sz="8000">
                <a:solidFill>
                  <a:schemeClr val="lt1"/>
                </a:solidFill>
              </a:defRPr>
            </a:lvl4pPr>
            <a:lvl5pPr lvl="4" rtl="0">
              <a:spcBef>
                <a:spcPts val="0"/>
              </a:spcBef>
              <a:spcAft>
                <a:spcPts val="0"/>
              </a:spcAft>
              <a:buClr>
                <a:schemeClr val="lt1"/>
              </a:buClr>
              <a:buSzPts val="6000"/>
              <a:buNone/>
              <a:defRPr sz="8000">
                <a:solidFill>
                  <a:schemeClr val="lt1"/>
                </a:solidFill>
              </a:defRPr>
            </a:lvl5pPr>
            <a:lvl6pPr lvl="5" rtl="0">
              <a:spcBef>
                <a:spcPts val="0"/>
              </a:spcBef>
              <a:spcAft>
                <a:spcPts val="0"/>
              </a:spcAft>
              <a:buClr>
                <a:schemeClr val="lt1"/>
              </a:buClr>
              <a:buSzPts val="6000"/>
              <a:buNone/>
              <a:defRPr sz="8000">
                <a:solidFill>
                  <a:schemeClr val="lt1"/>
                </a:solidFill>
              </a:defRPr>
            </a:lvl6pPr>
            <a:lvl7pPr lvl="6" rtl="0">
              <a:spcBef>
                <a:spcPts val="0"/>
              </a:spcBef>
              <a:spcAft>
                <a:spcPts val="0"/>
              </a:spcAft>
              <a:buClr>
                <a:schemeClr val="lt1"/>
              </a:buClr>
              <a:buSzPts val="6000"/>
              <a:buNone/>
              <a:defRPr sz="8000">
                <a:solidFill>
                  <a:schemeClr val="lt1"/>
                </a:solidFill>
              </a:defRPr>
            </a:lvl7pPr>
            <a:lvl8pPr lvl="7" rtl="0">
              <a:spcBef>
                <a:spcPts val="0"/>
              </a:spcBef>
              <a:spcAft>
                <a:spcPts val="0"/>
              </a:spcAft>
              <a:buClr>
                <a:schemeClr val="lt1"/>
              </a:buClr>
              <a:buSzPts val="6000"/>
              <a:buNone/>
              <a:defRPr sz="8000">
                <a:solidFill>
                  <a:schemeClr val="lt1"/>
                </a:solidFill>
              </a:defRPr>
            </a:lvl8pPr>
            <a:lvl9pPr lvl="8" rtl="0">
              <a:spcBef>
                <a:spcPts val="0"/>
              </a:spcBef>
              <a:spcAft>
                <a:spcPts val="0"/>
              </a:spcAft>
              <a:buClr>
                <a:schemeClr val="lt1"/>
              </a:buClr>
              <a:buSzPts val="6000"/>
              <a:buNone/>
              <a:defRPr sz="80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4017192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1"/>
            </a:gs>
            <a:gs pos="100000">
              <a:srgbClr val="D1F6FF"/>
            </a:gs>
          </a:gsLst>
          <a:path path="circle">
            <a:fillToRect l="100000" t="100000"/>
          </a:path>
          <a:tileRect r="-100000" b="-100000"/>
        </a:gradFill>
        <a:effectLst/>
      </p:bgPr>
    </p:bg>
    <p:spTree>
      <p:nvGrpSpPr>
        <p:cNvPr id="1" name="Shape 15"/>
        <p:cNvGrpSpPr/>
        <p:nvPr/>
      </p:nvGrpSpPr>
      <p:grpSpPr>
        <a:xfrm>
          <a:off x="0" y="0"/>
          <a:ext cx="0" cy="0"/>
          <a:chOff x="0" y="0"/>
          <a:chExt cx="0" cy="0"/>
        </a:xfrm>
      </p:grpSpPr>
      <p:grpSp>
        <p:nvGrpSpPr>
          <p:cNvPr id="16" name="Google Shape;16;p3"/>
          <p:cNvGrpSpPr/>
          <p:nvPr/>
        </p:nvGrpSpPr>
        <p:grpSpPr>
          <a:xfrm>
            <a:off x="4104804" y="0"/>
            <a:ext cx="8087185" cy="6858189"/>
            <a:chOff x="2052402" y="0"/>
            <a:chExt cx="6065389" cy="5143642"/>
          </a:xfrm>
        </p:grpSpPr>
        <p:sp>
          <p:nvSpPr>
            <p:cNvPr id="17" name="Google Shape;17;p3"/>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3"/>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3"/>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0" name="Google Shape;20;p3"/>
          <p:cNvSpPr txBox="1">
            <a:spLocks noGrp="1"/>
          </p:cNvSpPr>
          <p:nvPr>
            <p:ph type="ctrTitle"/>
          </p:nvPr>
        </p:nvSpPr>
        <p:spPr>
          <a:xfrm>
            <a:off x="914400" y="2224201"/>
            <a:ext cx="10363200" cy="17488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6400">
                <a:solidFill>
                  <a:schemeClr val="accent2"/>
                </a:solidFill>
              </a:defRPr>
            </a:lvl1pPr>
            <a:lvl2pPr lvl="1" rtl="0">
              <a:spcBef>
                <a:spcPts val="0"/>
              </a:spcBef>
              <a:spcAft>
                <a:spcPts val="0"/>
              </a:spcAft>
              <a:buClr>
                <a:schemeClr val="accent2"/>
              </a:buClr>
              <a:buSzPts val="4800"/>
              <a:buNone/>
              <a:defRPr sz="6400">
                <a:solidFill>
                  <a:schemeClr val="accent2"/>
                </a:solidFill>
              </a:defRPr>
            </a:lvl2pPr>
            <a:lvl3pPr lvl="2" rtl="0">
              <a:spcBef>
                <a:spcPts val="0"/>
              </a:spcBef>
              <a:spcAft>
                <a:spcPts val="0"/>
              </a:spcAft>
              <a:buClr>
                <a:schemeClr val="accent2"/>
              </a:buClr>
              <a:buSzPts val="4800"/>
              <a:buNone/>
              <a:defRPr sz="6400">
                <a:solidFill>
                  <a:schemeClr val="accent2"/>
                </a:solidFill>
              </a:defRPr>
            </a:lvl3pPr>
            <a:lvl4pPr lvl="3" rtl="0">
              <a:spcBef>
                <a:spcPts val="0"/>
              </a:spcBef>
              <a:spcAft>
                <a:spcPts val="0"/>
              </a:spcAft>
              <a:buClr>
                <a:schemeClr val="accent2"/>
              </a:buClr>
              <a:buSzPts val="4800"/>
              <a:buNone/>
              <a:defRPr sz="6400">
                <a:solidFill>
                  <a:schemeClr val="accent2"/>
                </a:solidFill>
              </a:defRPr>
            </a:lvl4pPr>
            <a:lvl5pPr lvl="4" rtl="0">
              <a:spcBef>
                <a:spcPts val="0"/>
              </a:spcBef>
              <a:spcAft>
                <a:spcPts val="0"/>
              </a:spcAft>
              <a:buClr>
                <a:schemeClr val="accent2"/>
              </a:buClr>
              <a:buSzPts val="4800"/>
              <a:buNone/>
              <a:defRPr sz="6400">
                <a:solidFill>
                  <a:schemeClr val="accent2"/>
                </a:solidFill>
              </a:defRPr>
            </a:lvl5pPr>
            <a:lvl6pPr lvl="5" rtl="0">
              <a:spcBef>
                <a:spcPts val="0"/>
              </a:spcBef>
              <a:spcAft>
                <a:spcPts val="0"/>
              </a:spcAft>
              <a:buClr>
                <a:schemeClr val="accent2"/>
              </a:buClr>
              <a:buSzPts val="4800"/>
              <a:buNone/>
              <a:defRPr sz="6400">
                <a:solidFill>
                  <a:schemeClr val="accent2"/>
                </a:solidFill>
              </a:defRPr>
            </a:lvl6pPr>
            <a:lvl7pPr lvl="6" rtl="0">
              <a:spcBef>
                <a:spcPts val="0"/>
              </a:spcBef>
              <a:spcAft>
                <a:spcPts val="0"/>
              </a:spcAft>
              <a:buClr>
                <a:schemeClr val="accent2"/>
              </a:buClr>
              <a:buSzPts val="4800"/>
              <a:buNone/>
              <a:defRPr sz="6400">
                <a:solidFill>
                  <a:schemeClr val="accent2"/>
                </a:solidFill>
              </a:defRPr>
            </a:lvl7pPr>
            <a:lvl8pPr lvl="7" rtl="0">
              <a:spcBef>
                <a:spcPts val="0"/>
              </a:spcBef>
              <a:spcAft>
                <a:spcPts val="0"/>
              </a:spcAft>
              <a:buClr>
                <a:schemeClr val="accent2"/>
              </a:buClr>
              <a:buSzPts val="4800"/>
              <a:buNone/>
              <a:defRPr sz="6400">
                <a:solidFill>
                  <a:schemeClr val="accent2"/>
                </a:solidFill>
              </a:defRPr>
            </a:lvl8pPr>
            <a:lvl9pPr lvl="8" rtl="0">
              <a:spcBef>
                <a:spcPts val="0"/>
              </a:spcBef>
              <a:spcAft>
                <a:spcPts val="0"/>
              </a:spcAft>
              <a:buClr>
                <a:schemeClr val="accent2"/>
              </a:buClr>
              <a:buSzPts val="4800"/>
              <a:buNone/>
              <a:defRPr sz="6400">
                <a:solidFill>
                  <a:schemeClr val="accent2"/>
                </a:solidFill>
              </a:defRPr>
            </a:lvl9pPr>
          </a:lstStyle>
          <a:p>
            <a:r>
              <a:rPr lang="en-US"/>
              <a:t>Click to edit Master title style</a:t>
            </a:r>
            <a:endParaRPr/>
          </a:p>
        </p:txBody>
      </p:sp>
      <p:sp>
        <p:nvSpPr>
          <p:cNvPr id="21" name="Google Shape;21;p3"/>
          <p:cNvSpPr txBox="1">
            <a:spLocks noGrp="1"/>
          </p:cNvSpPr>
          <p:nvPr>
            <p:ph type="subTitle" idx="1"/>
          </p:nvPr>
        </p:nvSpPr>
        <p:spPr>
          <a:xfrm>
            <a:off x="914400" y="4102203"/>
            <a:ext cx="10363200" cy="5316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4000"/>
            </a:lvl2pPr>
            <a:lvl3pPr lvl="2" rtl="0">
              <a:spcBef>
                <a:spcPts val="800"/>
              </a:spcBef>
              <a:spcAft>
                <a:spcPts val="0"/>
              </a:spcAft>
              <a:buSzPts val="3000"/>
              <a:buNone/>
              <a:defRPr sz="4000"/>
            </a:lvl3pPr>
            <a:lvl4pPr lvl="3" rtl="0">
              <a:spcBef>
                <a:spcPts val="800"/>
              </a:spcBef>
              <a:spcAft>
                <a:spcPts val="0"/>
              </a:spcAft>
              <a:buSzPts val="3000"/>
              <a:buNone/>
              <a:defRPr sz="4000"/>
            </a:lvl4pPr>
            <a:lvl5pPr lvl="4" rtl="0">
              <a:spcBef>
                <a:spcPts val="800"/>
              </a:spcBef>
              <a:spcAft>
                <a:spcPts val="0"/>
              </a:spcAft>
              <a:buSzPts val="3000"/>
              <a:buNone/>
              <a:defRPr sz="4000"/>
            </a:lvl5pPr>
            <a:lvl6pPr lvl="5" rtl="0">
              <a:spcBef>
                <a:spcPts val="800"/>
              </a:spcBef>
              <a:spcAft>
                <a:spcPts val="0"/>
              </a:spcAft>
              <a:buSzPts val="3000"/>
              <a:buNone/>
              <a:defRPr sz="4000"/>
            </a:lvl6pPr>
            <a:lvl7pPr lvl="6" rtl="0">
              <a:spcBef>
                <a:spcPts val="800"/>
              </a:spcBef>
              <a:spcAft>
                <a:spcPts val="0"/>
              </a:spcAft>
              <a:buSzPts val="3000"/>
              <a:buNone/>
              <a:defRPr sz="4000"/>
            </a:lvl7pPr>
            <a:lvl8pPr lvl="7" rtl="0">
              <a:spcBef>
                <a:spcPts val="800"/>
              </a:spcBef>
              <a:spcAft>
                <a:spcPts val="0"/>
              </a:spcAft>
              <a:buSzPts val="3000"/>
              <a:buNone/>
              <a:defRPr sz="4000"/>
            </a:lvl8pPr>
            <a:lvl9pPr lvl="8" rtl="0">
              <a:spcBef>
                <a:spcPts val="800"/>
              </a:spcBef>
              <a:spcAft>
                <a:spcPts val="800"/>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2674285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dk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4104804" y="0"/>
            <a:ext cx="8087185" cy="6858189"/>
            <a:chOff x="2052402" y="0"/>
            <a:chExt cx="6065389" cy="5143642"/>
          </a:xfrm>
        </p:grpSpPr>
        <p:sp>
          <p:nvSpPr>
            <p:cNvPr id="24" name="Google Shape;24;p4"/>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4"/>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4"/>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7" name="Google Shape;27;p4"/>
          <p:cNvSpPr txBox="1">
            <a:spLocks noGrp="1"/>
          </p:cNvSpPr>
          <p:nvPr>
            <p:ph type="body" idx="1"/>
          </p:nvPr>
        </p:nvSpPr>
        <p:spPr>
          <a:xfrm>
            <a:off x="1080600" y="2124667"/>
            <a:ext cx="7711600" cy="3649200"/>
          </a:xfrm>
          <a:prstGeom prst="rect">
            <a:avLst/>
          </a:prstGeom>
        </p:spPr>
        <p:txBody>
          <a:bodyPr spcFirstLastPara="1" wrap="square" lIns="0" tIns="0" rIns="0" bIns="0" anchor="t" anchorCtr="0">
            <a:noAutofit/>
          </a:bodyPr>
          <a:lstStyle>
            <a:lvl1pPr marL="609585" lvl="0" indent="-575719" rtl="0">
              <a:spcBef>
                <a:spcPts val="0"/>
              </a:spcBef>
              <a:spcAft>
                <a:spcPts val="0"/>
              </a:spcAft>
              <a:buClr>
                <a:schemeClr val="lt1"/>
              </a:buClr>
              <a:buSzPts val="3200"/>
              <a:buChar char="●"/>
              <a:defRPr sz="4267">
                <a:solidFill>
                  <a:schemeClr val="lt1"/>
                </a:solidFill>
              </a:defRPr>
            </a:lvl1pPr>
            <a:lvl2pPr marL="1219170" lvl="1" indent="-575719" rtl="0">
              <a:spcBef>
                <a:spcPts val="800"/>
              </a:spcBef>
              <a:spcAft>
                <a:spcPts val="0"/>
              </a:spcAft>
              <a:buClr>
                <a:schemeClr val="lt1"/>
              </a:buClr>
              <a:buSzPts val="3200"/>
              <a:buChar char="○"/>
              <a:defRPr sz="4267">
                <a:solidFill>
                  <a:schemeClr val="lt1"/>
                </a:solidFill>
              </a:defRPr>
            </a:lvl2pPr>
            <a:lvl3pPr marL="1828754" lvl="2" indent="-575719" rtl="0">
              <a:spcBef>
                <a:spcPts val="800"/>
              </a:spcBef>
              <a:spcAft>
                <a:spcPts val="0"/>
              </a:spcAft>
              <a:buClr>
                <a:schemeClr val="lt1"/>
              </a:buClr>
              <a:buSzPts val="3200"/>
              <a:buChar char="■"/>
              <a:defRPr sz="4267">
                <a:solidFill>
                  <a:schemeClr val="lt1"/>
                </a:solidFill>
              </a:defRPr>
            </a:lvl3pPr>
            <a:lvl4pPr marL="2438339" lvl="3" indent="-575719" rtl="0">
              <a:spcBef>
                <a:spcPts val="800"/>
              </a:spcBef>
              <a:spcAft>
                <a:spcPts val="0"/>
              </a:spcAft>
              <a:buClr>
                <a:schemeClr val="lt1"/>
              </a:buClr>
              <a:buSzPts val="3200"/>
              <a:buChar char="●"/>
              <a:defRPr sz="4267">
                <a:solidFill>
                  <a:schemeClr val="lt1"/>
                </a:solidFill>
              </a:defRPr>
            </a:lvl4pPr>
            <a:lvl5pPr marL="3047924" lvl="4" indent="-575719" rtl="0">
              <a:spcBef>
                <a:spcPts val="800"/>
              </a:spcBef>
              <a:spcAft>
                <a:spcPts val="0"/>
              </a:spcAft>
              <a:buClr>
                <a:schemeClr val="lt1"/>
              </a:buClr>
              <a:buSzPts val="3200"/>
              <a:buChar char="○"/>
              <a:defRPr sz="4267">
                <a:solidFill>
                  <a:schemeClr val="lt1"/>
                </a:solidFill>
              </a:defRPr>
            </a:lvl5pPr>
            <a:lvl6pPr marL="3657509" lvl="5" indent="-575719" rtl="0">
              <a:spcBef>
                <a:spcPts val="800"/>
              </a:spcBef>
              <a:spcAft>
                <a:spcPts val="0"/>
              </a:spcAft>
              <a:buClr>
                <a:schemeClr val="lt1"/>
              </a:buClr>
              <a:buSzPts val="3200"/>
              <a:buChar char="■"/>
              <a:defRPr sz="4267">
                <a:solidFill>
                  <a:schemeClr val="lt1"/>
                </a:solidFill>
              </a:defRPr>
            </a:lvl6pPr>
            <a:lvl7pPr marL="4267093" lvl="6" indent="-575719" rtl="0">
              <a:spcBef>
                <a:spcPts val="800"/>
              </a:spcBef>
              <a:spcAft>
                <a:spcPts val="0"/>
              </a:spcAft>
              <a:buClr>
                <a:schemeClr val="lt1"/>
              </a:buClr>
              <a:buSzPts val="3200"/>
              <a:buChar char="●"/>
              <a:defRPr sz="4267">
                <a:solidFill>
                  <a:schemeClr val="lt1"/>
                </a:solidFill>
              </a:defRPr>
            </a:lvl7pPr>
            <a:lvl8pPr marL="4876678" lvl="7" indent="-575719" rtl="0">
              <a:spcBef>
                <a:spcPts val="800"/>
              </a:spcBef>
              <a:spcAft>
                <a:spcPts val="0"/>
              </a:spcAft>
              <a:buClr>
                <a:schemeClr val="lt1"/>
              </a:buClr>
              <a:buSzPts val="3200"/>
              <a:buChar char="○"/>
              <a:defRPr sz="4267">
                <a:solidFill>
                  <a:schemeClr val="lt1"/>
                </a:solidFill>
              </a:defRPr>
            </a:lvl8pPr>
            <a:lvl9pPr marL="5486263" lvl="8" indent="-575719" rtl="0">
              <a:spcBef>
                <a:spcPts val="800"/>
              </a:spcBef>
              <a:spcAft>
                <a:spcPts val="800"/>
              </a:spcAft>
              <a:buClr>
                <a:schemeClr val="lt1"/>
              </a:buClr>
              <a:buSzPts val="3200"/>
              <a:buChar char="■"/>
              <a:defRPr sz="4267">
                <a:solidFill>
                  <a:schemeClr val="lt1"/>
                </a:solidFill>
              </a:defRPr>
            </a:lvl9pPr>
          </a:lstStyle>
          <a:p>
            <a:pPr lvl="0"/>
            <a:r>
              <a:rPr lang="en-US"/>
              <a:t>Click to edit Master text styles</a:t>
            </a:r>
          </a:p>
        </p:txBody>
      </p:sp>
      <p:sp>
        <p:nvSpPr>
          <p:cNvPr id="28" name="Google Shape;28;p4"/>
          <p:cNvSpPr txBox="1"/>
          <p:nvPr/>
        </p:nvSpPr>
        <p:spPr>
          <a:xfrm>
            <a:off x="1080600" y="893692"/>
            <a:ext cx="2609600" cy="87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800" b="1">
                <a:solidFill>
                  <a:schemeClr val="lt1"/>
                </a:solidFill>
                <a:latin typeface="Montserrat"/>
                <a:ea typeface="Montserrat"/>
                <a:cs typeface="Montserrat"/>
                <a:sym typeface="Montserrat"/>
              </a:rPr>
              <a:t>“</a:t>
            </a:r>
            <a:endParaRPr sz="12800" b="1">
              <a:solidFill>
                <a:schemeClr val="lt1"/>
              </a:solidFill>
              <a:latin typeface="Montserrat"/>
              <a:ea typeface="Montserrat"/>
              <a:cs typeface="Montserrat"/>
              <a:sym typeface="Montserrat"/>
            </a:endParaRPr>
          </a:p>
        </p:txBody>
      </p:sp>
      <p:sp>
        <p:nvSpPr>
          <p:cNvPr id="29" name="Google Shape;29;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004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6673398" y="0"/>
            <a:ext cx="5518613" cy="6858189"/>
            <a:chOff x="5005048" y="0"/>
            <a:chExt cx="4138960" cy="5143642"/>
          </a:xfrm>
        </p:grpSpPr>
        <p:sp>
          <p:nvSpPr>
            <p:cNvPr id="32" name="Google Shape;32;p5"/>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5"/>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5"/>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5" name="Google Shape;35;p5"/>
          <p:cNvSpPr txBox="1">
            <a:spLocks noGrp="1"/>
          </p:cNvSpPr>
          <p:nvPr>
            <p:ph type="title"/>
          </p:nvPr>
        </p:nvSpPr>
        <p:spPr>
          <a:xfrm>
            <a:off x="1140400" y="11146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6" name="Google Shape;36;p5"/>
          <p:cNvSpPr txBox="1">
            <a:spLocks noGrp="1"/>
          </p:cNvSpPr>
          <p:nvPr>
            <p:ph type="body" idx="1"/>
          </p:nvPr>
        </p:nvSpPr>
        <p:spPr>
          <a:xfrm>
            <a:off x="1140400" y="1906863"/>
            <a:ext cx="9911200" cy="40452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800"/>
              </a:spcBef>
              <a:spcAft>
                <a:spcPts val="0"/>
              </a:spcAft>
              <a:buSzPts val="2400"/>
              <a:buChar char="○"/>
              <a:defRPr/>
            </a:lvl2pPr>
            <a:lvl3pPr marL="1828754" lvl="2" indent="-507987" rtl="0">
              <a:spcBef>
                <a:spcPts val="800"/>
              </a:spcBef>
              <a:spcAft>
                <a:spcPts val="0"/>
              </a:spcAft>
              <a:buSzPts val="2400"/>
              <a:buChar char="■"/>
              <a:defRPr/>
            </a:lvl3pPr>
            <a:lvl4pPr marL="2438339" lvl="3" indent="-507987" rtl="0">
              <a:spcBef>
                <a:spcPts val="800"/>
              </a:spcBef>
              <a:spcAft>
                <a:spcPts val="0"/>
              </a:spcAft>
              <a:buSzPts val="2400"/>
              <a:buChar char="●"/>
              <a:defRPr/>
            </a:lvl4pPr>
            <a:lvl5pPr marL="3047924" lvl="4" indent="-507987" rtl="0">
              <a:spcBef>
                <a:spcPts val="800"/>
              </a:spcBef>
              <a:spcAft>
                <a:spcPts val="0"/>
              </a:spcAft>
              <a:buSzPts val="2400"/>
              <a:buChar char="○"/>
              <a:defRPr/>
            </a:lvl5pPr>
            <a:lvl6pPr marL="3657509" lvl="5" indent="-507987" rtl="0">
              <a:spcBef>
                <a:spcPts val="800"/>
              </a:spcBef>
              <a:spcAft>
                <a:spcPts val="0"/>
              </a:spcAft>
              <a:buSzPts val="2400"/>
              <a:buChar char="■"/>
              <a:defRPr/>
            </a:lvl6pPr>
            <a:lvl7pPr marL="4267093" lvl="6" indent="-507987" rtl="0">
              <a:spcBef>
                <a:spcPts val="800"/>
              </a:spcBef>
              <a:spcAft>
                <a:spcPts val="0"/>
              </a:spcAft>
              <a:buSzPts val="2400"/>
              <a:buChar char="●"/>
              <a:defRPr/>
            </a:lvl7pPr>
            <a:lvl8pPr marL="4876678" lvl="7" indent="-507987" rtl="0">
              <a:spcBef>
                <a:spcPts val="800"/>
              </a:spcBef>
              <a:spcAft>
                <a:spcPts val="0"/>
              </a:spcAft>
              <a:buSzPts val="2400"/>
              <a:buChar char="○"/>
              <a:defRPr/>
            </a:lvl8pPr>
            <a:lvl9pPr marL="5486263" lvl="8" indent="-507987" rtl="0">
              <a:spcBef>
                <a:spcPts val="800"/>
              </a:spcBef>
              <a:spcAft>
                <a:spcPts val="800"/>
              </a:spcAft>
              <a:buSzPts val="2400"/>
              <a:buChar char="■"/>
              <a:defRPr/>
            </a:lvl9pPr>
          </a:lstStyle>
          <a:p>
            <a:pPr lvl="0"/>
            <a:r>
              <a:rPr lang="en-US"/>
              <a:t>Click to edit Master text styles</a:t>
            </a:r>
          </a:p>
        </p:txBody>
      </p:sp>
      <p:sp>
        <p:nvSpPr>
          <p:cNvPr id="37" name="Google Shape;37;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74651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10.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theme" Target="../theme/theme11.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theme" Target="../theme/theme12.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theme" Target="../theme/theme13.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image" Target="../media/image15.jpg"/><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heme" Target="../theme/theme1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theme" Target="../theme/theme15.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10" Type="http://schemas.openxmlformats.org/officeDocument/2006/relationships/theme" Target="../theme/theme16.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17.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theme" Target="../theme/theme1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30.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theme" Target="../theme/theme19.xml"/><Relationship Id="rId2" Type="http://schemas.openxmlformats.org/officeDocument/2006/relationships/slideLayout" Target="../slideLayouts/slideLayout224.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0" Type="http://schemas.openxmlformats.org/officeDocument/2006/relationships/slideLayout" Target="../slideLayouts/slideLayout232.xml"/><Relationship Id="rId4" Type="http://schemas.openxmlformats.org/officeDocument/2006/relationships/slideLayout" Target="../slideLayouts/slideLayout226.xml"/><Relationship Id="rId9" Type="http://schemas.openxmlformats.org/officeDocument/2006/relationships/slideLayout" Target="../slideLayouts/slideLayout2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theme" Target="../theme/theme20.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53.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theme" Target="../theme/theme21.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63.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theme" Target="../theme/theme22.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5.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6.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5" Type="http://schemas.openxmlformats.org/officeDocument/2006/relationships/slideLayout" Target="../slideLayouts/slideLayout91.xml"/><Relationship Id="rId10" Type="http://schemas.openxmlformats.org/officeDocument/2006/relationships/theme" Target="../theme/theme8.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theme" Target="../theme/theme9.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3200"/>
              <a:buFont typeface="Red Hat Display Black"/>
              <a:buNone/>
              <a:defRPr sz="3200">
                <a:solidFill>
                  <a:schemeClr val="dk1"/>
                </a:solidFill>
                <a:latin typeface="Red Hat Display Black"/>
                <a:ea typeface="Red Hat Display Black"/>
                <a:cs typeface="Red Hat Display Black"/>
                <a:sym typeface="Red Hat Display Black"/>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dk2"/>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spcBef>
                <a:spcPts val="6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spcBef>
                <a:spcPts val="600"/>
              </a:spcBef>
              <a:spcAft>
                <a:spcPts val="6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1"/>
                </a:solidFill>
                <a:latin typeface="Red Hat Text"/>
                <a:ea typeface="Red Hat Text"/>
                <a:cs typeface="Red Hat Text"/>
                <a:sym typeface="Red Hat Text"/>
              </a:defRPr>
            </a:lvl1pPr>
            <a:lvl2pPr lvl="1" algn="r" rtl="0">
              <a:buNone/>
              <a:defRPr sz="1733">
                <a:solidFill>
                  <a:schemeClr val="dk1"/>
                </a:solidFill>
                <a:latin typeface="Red Hat Text"/>
                <a:ea typeface="Red Hat Text"/>
                <a:cs typeface="Red Hat Text"/>
                <a:sym typeface="Red Hat Text"/>
              </a:defRPr>
            </a:lvl2pPr>
            <a:lvl3pPr lvl="2" algn="r" rtl="0">
              <a:buNone/>
              <a:defRPr sz="1733">
                <a:solidFill>
                  <a:schemeClr val="dk1"/>
                </a:solidFill>
                <a:latin typeface="Red Hat Text"/>
                <a:ea typeface="Red Hat Text"/>
                <a:cs typeface="Red Hat Text"/>
                <a:sym typeface="Red Hat Text"/>
              </a:defRPr>
            </a:lvl3pPr>
            <a:lvl4pPr lvl="3" algn="r" rtl="0">
              <a:buNone/>
              <a:defRPr sz="1733">
                <a:solidFill>
                  <a:schemeClr val="dk1"/>
                </a:solidFill>
                <a:latin typeface="Red Hat Text"/>
                <a:ea typeface="Red Hat Text"/>
                <a:cs typeface="Red Hat Text"/>
                <a:sym typeface="Red Hat Text"/>
              </a:defRPr>
            </a:lvl4pPr>
            <a:lvl5pPr lvl="4" algn="r" rtl="0">
              <a:buNone/>
              <a:defRPr sz="1733">
                <a:solidFill>
                  <a:schemeClr val="dk1"/>
                </a:solidFill>
                <a:latin typeface="Red Hat Text"/>
                <a:ea typeface="Red Hat Text"/>
                <a:cs typeface="Red Hat Text"/>
                <a:sym typeface="Red Hat Text"/>
              </a:defRPr>
            </a:lvl5pPr>
            <a:lvl6pPr lvl="5" algn="r" rtl="0">
              <a:buNone/>
              <a:defRPr sz="1733">
                <a:solidFill>
                  <a:schemeClr val="dk1"/>
                </a:solidFill>
                <a:latin typeface="Red Hat Text"/>
                <a:ea typeface="Red Hat Text"/>
                <a:cs typeface="Red Hat Text"/>
                <a:sym typeface="Red Hat Text"/>
              </a:defRPr>
            </a:lvl6pPr>
            <a:lvl7pPr lvl="6" algn="r" rtl="0">
              <a:buNone/>
              <a:defRPr sz="1733">
                <a:solidFill>
                  <a:schemeClr val="dk1"/>
                </a:solidFill>
                <a:latin typeface="Red Hat Text"/>
                <a:ea typeface="Red Hat Text"/>
                <a:cs typeface="Red Hat Text"/>
                <a:sym typeface="Red Hat Text"/>
              </a:defRPr>
            </a:lvl7pPr>
            <a:lvl8pPr lvl="7" algn="r" rtl="0">
              <a:buNone/>
              <a:defRPr sz="1733">
                <a:solidFill>
                  <a:schemeClr val="dk1"/>
                </a:solidFill>
                <a:latin typeface="Red Hat Text"/>
                <a:ea typeface="Red Hat Text"/>
                <a:cs typeface="Red Hat Text"/>
                <a:sym typeface="Red Hat Text"/>
              </a:defRPr>
            </a:lvl8pPr>
            <a:lvl9pPr lvl="8" algn="r" rtl="0">
              <a:buNone/>
              <a:defRPr sz="1733">
                <a:solidFill>
                  <a:schemeClr val="dk1"/>
                </a:solidFill>
                <a:latin typeface="Red Hat Text"/>
                <a:ea typeface="Red Hat Text"/>
                <a:cs typeface="Red Hat Text"/>
                <a:sym typeface="Red Hat Text"/>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927653686"/>
      </p:ext>
    </p:extLst>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6" r:id="rId9"/>
    <p:sldLayoutId id="2147483778" r:id="rId10"/>
    <p:sldLayoutId id="2147483861" r:id="rId11"/>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75233" y="1532967"/>
            <a:ext cx="7680400" cy="907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1pPr>
            <a:lvl2pPr lvl="1">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2pPr>
            <a:lvl3pPr lvl="2">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3pPr>
            <a:lvl4pPr lvl="3">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4pPr>
            <a:lvl5pPr lvl="4">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5pPr>
            <a:lvl6pPr lvl="5">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6pPr>
            <a:lvl7pPr lvl="6">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7pPr>
            <a:lvl8pPr lvl="7">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8pPr>
            <a:lvl9pPr lvl="8">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375233" y="2369500"/>
            <a:ext cx="7680400" cy="33616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1pPr>
            <a:lvl2pPr marL="914400" lvl="1" indent="-355600">
              <a:spcBef>
                <a:spcPts val="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2pPr>
            <a:lvl3pPr marL="1371600" lvl="2"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3pPr>
            <a:lvl4pPr marL="1828800" lvl="3"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4pPr>
            <a:lvl5pPr marL="2286000" lvl="4"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5pPr>
            <a:lvl6pPr marL="2743200" lvl="5"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6pPr>
            <a:lvl7pPr marL="3200400" lvl="6"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7pPr>
            <a:lvl8pPr marL="3657600" lvl="7"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8pPr>
            <a:lvl9pPr marL="4114800" lvl="8"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sldNum" idx="12"/>
          </p:nvPr>
        </p:nvSpPr>
        <p:spPr>
          <a:xfrm>
            <a:off x="11409045" y="1"/>
            <a:ext cx="731600" cy="524800"/>
          </a:xfrm>
          <a:prstGeom prst="rect">
            <a:avLst/>
          </a:prstGeom>
          <a:noFill/>
          <a:ln>
            <a:noFill/>
          </a:ln>
        </p:spPr>
        <p:txBody>
          <a:bodyPr spcFirstLastPara="1" wrap="square" lIns="91425" tIns="91425" rIns="91425" bIns="91425" anchor="t" anchorCtr="0">
            <a:noAutofit/>
          </a:bodyPr>
          <a:lstStyle>
            <a:lvl1pPr lvl="0" algn="r">
              <a:buNone/>
              <a:defRPr sz="1733">
                <a:solidFill>
                  <a:srgbClr val="4BB5D9"/>
                </a:solidFill>
                <a:latin typeface="Roboto Condensed"/>
                <a:ea typeface="Roboto Condensed"/>
                <a:cs typeface="Roboto Condensed"/>
                <a:sym typeface="Roboto Condensed"/>
              </a:defRPr>
            </a:lvl1pPr>
            <a:lvl2pPr lvl="1" algn="r">
              <a:buNone/>
              <a:defRPr sz="1733">
                <a:solidFill>
                  <a:srgbClr val="4BB5D9"/>
                </a:solidFill>
                <a:latin typeface="Roboto Condensed"/>
                <a:ea typeface="Roboto Condensed"/>
                <a:cs typeface="Roboto Condensed"/>
                <a:sym typeface="Roboto Condensed"/>
              </a:defRPr>
            </a:lvl2pPr>
            <a:lvl3pPr lvl="2" algn="r">
              <a:buNone/>
              <a:defRPr sz="1733">
                <a:solidFill>
                  <a:srgbClr val="4BB5D9"/>
                </a:solidFill>
                <a:latin typeface="Roboto Condensed"/>
                <a:ea typeface="Roboto Condensed"/>
                <a:cs typeface="Roboto Condensed"/>
                <a:sym typeface="Roboto Condensed"/>
              </a:defRPr>
            </a:lvl3pPr>
            <a:lvl4pPr lvl="3" algn="r">
              <a:buNone/>
              <a:defRPr sz="1733">
                <a:solidFill>
                  <a:srgbClr val="4BB5D9"/>
                </a:solidFill>
                <a:latin typeface="Roboto Condensed"/>
                <a:ea typeface="Roboto Condensed"/>
                <a:cs typeface="Roboto Condensed"/>
                <a:sym typeface="Roboto Condensed"/>
              </a:defRPr>
            </a:lvl4pPr>
            <a:lvl5pPr lvl="4" algn="r">
              <a:buNone/>
              <a:defRPr sz="1733">
                <a:solidFill>
                  <a:srgbClr val="4BB5D9"/>
                </a:solidFill>
                <a:latin typeface="Roboto Condensed"/>
                <a:ea typeface="Roboto Condensed"/>
                <a:cs typeface="Roboto Condensed"/>
                <a:sym typeface="Roboto Condensed"/>
              </a:defRPr>
            </a:lvl5pPr>
            <a:lvl6pPr lvl="5" algn="r">
              <a:buNone/>
              <a:defRPr sz="1733">
                <a:solidFill>
                  <a:srgbClr val="4BB5D9"/>
                </a:solidFill>
                <a:latin typeface="Roboto Condensed"/>
                <a:ea typeface="Roboto Condensed"/>
                <a:cs typeface="Roboto Condensed"/>
                <a:sym typeface="Roboto Condensed"/>
              </a:defRPr>
            </a:lvl6pPr>
            <a:lvl7pPr lvl="6" algn="r">
              <a:buNone/>
              <a:defRPr sz="1733">
                <a:solidFill>
                  <a:srgbClr val="4BB5D9"/>
                </a:solidFill>
                <a:latin typeface="Roboto Condensed"/>
                <a:ea typeface="Roboto Condensed"/>
                <a:cs typeface="Roboto Condensed"/>
                <a:sym typeface="Roboto Condensed"/>
              </a:defRPr>
            </a:lvl7pPr>
            <a:lvl8pPr lvl="7" algn="r">
              <a:buNone/>
              <a:defRPr sz="1733">
                <a:solidFill>
                  <a:srgbClr val="4BB5D9"/>
                </a:solidFill>
                <a:latin typeface="Roboto Condensed"/>
                <a:ea typeface="Roboto Condensed"/>
                <a:cs typeface="Roboto Condensed"/>
                <a:sym typeface="Roboto Condensed"/>
              </a:defRPr>
            </a:lvl8pPr>
            <a:lvl9pPr lvl="8" algn="r">
              <a:buNone/>
              <a:defRPr sz="1733">
                <a:solidFill>
                  <a:srgbClr val="4BB5D9"/>
                </a:solidFill>
                <a:latin typeface="Roboto Condensed"/>
                <a:ea typeface="Roboto Condensed"/>
                <a:cs typeface="Roboto Condensed"/>
                <a:sym typeface="Roboto Condense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5284226"/>
      </p:ext>
    </p:extLst>
  </p:cSld>
  <p:clrMap bg1="lt1" tx1="dk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1" y="1"/>
            <a:ext cx="2842684"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309512" y="457201"/>
            <a:ext cx="10272889"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9512" y="2667001"/>
            <a:ext cx="10272888"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811573" y="6116071"/>
            <a:ext cx="114329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pPr/>
              <a:t>1/3/21</a:t>
            </a:fld>
            <a:endParaRPr lang="en-US"/>
          </a:p>
        </p:txBody>
      </p:sp>
      <p:sp>
        <p:nvSpPr>
          <p:cNvPr id="5" name="Footer Placeholder 4"/>
          <p:cNvSpPr>
            <a:spLocks noGrp="1"/>
          </p:cNvSpPr>
          <p:nvPr>
            <p:ph type="ftr" sz="quarter" idx="3"/>
          </p:nvPr>
        </p:nvSpPr>
        <p:spPr>
          <a:xfrm>
            <a:off x="2649330" y="6116071"/>
            <a:ext cx="7086023"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1031090" y="6116071"/>
            <a:ext cx="551311"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938474617"/>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Lst>
  <p:transition>
    <p:fade thruBlk="1"/>
  </p:transition>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11289" y="-8468"/>
            <a:ext cx="12228423"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0" y="609600"/>
            <a:ext cx="8463617"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799" y="2160590"/>
            <a:ext cx="8463619"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7011" y="6041364"/>
            <a:ext cx="91217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pPr/>
              <a:t>1/3/21</a:t>
            </a:fld>
            <a:endParaRPr lang="en-US"/>
          </a:p>
        </p:txBody>
      </p:sp>
      <p:sp>
        <p:nvSpPr>
          <p:cNvPr id="5" name="Footer Placeholder 4"/>
          <p:cNvSpPr>
            <a:spLocks noGrp="1"/>
          </p:cNvSpPr>
          <p:nvPr>
            <p:ph type="ftr" sz="quarter" idx="3"/>
          </p:nvPr>
        </p:nvSpPr>
        <p:spPr>
          <a:xfrm>
            <a:off x="812799" y="6041364"/>
            <a:ext cx="6163964"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2902" y="6041364"/>
            <a:ext cx="683517"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06790285"/>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2"/>
            <a:ext cx="12005351"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2"/>
            <a:ext cx="10396883"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2400" cap="all" baseline="0">
                <a:solidFill>
                  <a:schemeClr val="accent1">
                    <a:lumMod val="50000"/>
                  </a:schemeClr>
                </a:solidFill>
              </a:defRPr>
            </a:lvl1pPr>
          </a:lstStyle>
          <a:p>
            <a:fld id="{1D8BD707-D9CF-40AE-B4C6-C98DA3205C09}" type="datetimeFigureOut">
              <a:rPr lang="en-US" smtClean="0"/>
              <a:pPr/>
              <a:t>1/3/21</a:t>
            </a:fld>
            <a:endParaRPr lang="en-US"/>
          </a:p>
        </p:txBody>
      </p:sp>
      <p:sp>
        <p:nvSpPr>
          <p:cNvPr id="5" name="Footer Placeholder 4"/>
          <p:cNvSpPr>
            <a:spLocks noGrp="1"/>
          </p:cNvSpPr>
          <p:nvPr>
            <p:ph type="ftr" sz="quarter" idx="3"/>
          </p:nvPr>
        </p:nvSpPr>
        <p:spPr>
          <a:xfrm>
            <a:off x="685802" y="5757334"/>
            <a:ext cx="5499719" cy="498470"/>
          </a:xfrm>
          <a:prstGeom prst="rect">
            <a:avLst/>
          </a:prstGeom>
        </p:spPr>
        <p:txBody>
          <a:bodyPr vert="horz" lIns="91440" tIns="45720" rIns="91440" bIns="45720" rtlCol="0" anchor="ctr"/>
          <a:lstStyle>
            <a:lvl1pPr algn="l">
              <a:defRPr sz="24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7" cy="498470"/>
          </a:xfrm>
          <a:prstGeom prst="rect">
            <a:avLst/>
          </a:prstGeom>
        </p:spPr>
        <p:txBody>
          <a:bodyPr vert="horz" lIns="91440" tIns="45720" rIns="91440" bIns="45720" rtlCol="0" anchor="ctr"/>
          <a:lstStyle>
            <a:lvl1pPr algn="ctr">
              <a:defRPr sz="2400" cap="all" baseline="0">
                <a:solidFill>
                  <a:schemeClr val="accent1">
                    <a:lumMod val="5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97321568"/>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29" r:id="rId14"/>
    <p:sldLayoutId id="2147484030" r:id="rId15"/>
    <p:sldLayoutId id="2147484031" r:id="rId16"/>
    <p:sldLayoutId id="2147484032" r:id="rId17"/>
  </p:sldLayoutIdLst>
  <p:txStyles>
    <p:titleStyle>
      <a:lvl1pPr algn="l" defTabSz="685800" rtl="0" eaLnBrk="1" latinLnBrk="0" hangingPunct="1">
        <a:lnSpc>
          <a:spcPct val="90000"/>
        </a:lnSpc>
        <a:spcBef>
          <a:spcPct val="0"/>
        </a:spcBef>
        <a:buNone/>
        <a:defRPr sz="4050" kern="1200" cap="all" baseline="0">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60000"/>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1/3/21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983621329"/>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Lst>
  <p:transition>
    <p:fade thruBlk="1"/>
  </p:transition>
  <p:hf hdr="0" ftr="0" dt="0"/>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1/3/21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108857506"/>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Lst>
  <p:transition>
    <p:fade thruBlk="1"/>
  </p:transition>
  <p:hf hdr="0" ftr="0" dt="0"/>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792567"/>
            <a:ext cx="6953600" cy="9552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1pPr>
            <a:lvl2pPr lvl="1"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609600" y="2123467"/>
            <a:ext cx="6953600" cy="39264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600"/>
              </a:spcBef>
              <a:spcAft>
                <a:spcPts val="0"/>
              </a:spcAft>
              <a:buClr>
                <a:schemeClr val="accent4"/>
              </a:buClr>
              <a:buSzPts val="2200"/>
              <a:buFont typeface="Kulim Park Light"/>
              <a:buChar char="●"/>
              <a:defRPr sz="2200">
                <a:solidFill>
                  <a:schemeClr val="dk1"/>
                </a:solidFill>
                <a:latin typeface="Kulim Park Light"/>
                <a:ea typeface="Kulim Park Light"/>
                <a:cs typeface="Kulim Park Light"/>
                <a:sym typeface="Kulim Park Light"/>
              </a:defRPr>
            </a:lvl1pPr>
            <a:lvl2pPr marL="914400" lvl="1" indent="-368300" rtl="0">
              <a:lnSpc>
                <a:spcPct val="115000"/>
              </a:lnSpc>
              <a:spcBef>
                <a:spcPts val="0"/>
              </a:spcBef>
              <a:spcAft>
                <a:spcPts val="0"/>
              </a:spcAft>
              <a:buClr>
                <a:schemeClr val="accent5"/>
              </a:buClr>
              <a:buSzPts val="2200"/>
              <a:buFont typeface="Kulim Park Light"/>
              <a:buChar char="○"/>
              <a:defRPr sz="2200">
                <a:solidFill>
                  <a:schemeClr val="dk1"/>
                </a:solidFill>
                <a:latin typeface="Kulim Park Light"/>
                <a:ea typeface="Kulim Park Light"/>
                <a:cs typeface="Kulim Park Light"/>
                <a:sym typeface="Kulim Park Light"/>
              </a:defRPr>
            </a:lvl2pPr>
            <a:lvl3pPr marL="1371600" lvl="2" indent="-368300" rtl="0">
              <a:lnSpc>
                <a:spcPct val="115000"/>
              </a:lnSpc>
              <a:spcBef>
                <a:spcPts val="0"/>
              </a:spcBef>
              <a:spcAft>
                <a:spcPts val="0"/>
              </a:spcAft>
              <a:buClr>
                <a:schemeClr val="accent6"/>
              </a:buClr>
              <a:buSzPts val="2200"/>
              <a:buFont typeface="Kulim Park Light"/>
              <a:buChar char="■"/>
              <a:defRPr sz="2200">
                <a:solidFill>
                  <a:schemeClr val="dk1"/>
                </a:solidFill>
                <a:latin typeface="Kulim Park Light"/>
                <a:ea typeface="Kulim Park Light"/>
                <a:cs typeface="Kulim Park Light"/>
                <a:sym typeface="Kulim Park Light"/>
              </a:defRPr>
            </a:lvl3pPr>
            <a:lvl4pPr marL="1828800" lvl="3" indent="-368300" rtl="0">
              <a:lnSpc>
                <a:spcPct val="115000"/>
              </a:lnSpc>
              <a:spcBef>
                <a:spcPts val="0"/>
              </a:spcBef>
              <a:spcAft>
                <a:spcPts val="0"/>
              </a:spcAft>
              <a:buClr>
                <a:schemeClr val="lt2"/>
              </a:buClr>
              <a:buSzPts val="2200"/>
              <a:buFont typeface="Kulim Park Light"/>
              <a:buChar char="●"/>
              <a:defRPr sz="2200">
                <a:solidFill>
                  <a:schemeClr val="dk1"/>
                </a:solidFill>
                <a:latin typeface="Kulim Park Light"/>
                <a:ea typeface="Kulim Park Light"/>
                <a:cs typeface="Kulim Park Light"/>
                <a:sym typeface="Kulim Park Light"/>
              </a:defRPr>
            </a:lvl4pPr>
            <a:lvl5pPr marL="2286000" lvl="4"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5pPr>
            <a:lvl6pPr marL="2743200" lvl="5"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6pPr>
            <a:lvl7pPr marL="3200400" lvl="6"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7pPr>
            <a:lvl8pPr marL="3657600" lvl="7"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8pPr>
            <a:lvl9pPr marL="4114800" lvl="8"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accent2"/>
                </a:solidFill>
                <a:latin typeface="Kulim Park Light"/>
                <a:ea typeface="Kulim Park Light"/>
                <a:cs typeface="Kulim Park Light"/>
                <a:sym typeface="Kulim Park Light"/>
              </a:defRPr>
            </a:lvl1pPr>
            <a:lvl2pPr lvl="1" algn="r" rtl="0">
              <a:buNone/>
              <a:defRPr sz="1733">
                <a:solidFill>
                  <a:schemeClr val="accent2"/>
                </a:solidFill>
                <a:latin typeface="Kulim Park Light"/>
                <a:ea typeface="Kulim Park Light"/>
                <a:cs typeface="Kulim Park Light"/>
                <a:sym typeface="Kulim Park Light"/>
              </a:defRPr>
            </a:lvl2pPr>
            <a:lvl3pPr lvl="2" algn="r" rtl="0">
              <a:buNone/>
              <a:defRPr sz="1733">
                <a:solidFill>
                  <a:schemeClr val="accent2"/>
                </a:solidFill>
                <a:latin typeface="Kulim Park Light"/>
                <a:ea typeface="Kulim Park Light"/>
                <a:cs typeface="Kulim Park Light"/>
                <a:sym typeface="Kulim Park Light"/>
              </a:defRPr>
            </a:lvl3pPr>
            <a:lvl4pPr lvl="3" algn="r" rtl="0">
              <a:buNone/>
              <a:defRPr sz="1733">
                <a:solidFill>
                  <a:schemeClr val="accent2"/>
                </a:solidFill>
                <a:latin typeface="Kulim Park Light"/>
                <a:ea typeface="Kulim Park Light"/>
                <a:cs typeface="Kulim Park Light"/>
                <a:sym typeface="Kulim Park Light"/>
              </a:defRPr>
            </a:lvl4pPr>
            <a:lvl5pPr lvl="4" algn="r" rtl="0">
              <a:buNone/>
              <a:defRPr sz="1733">
                <a:solidFill>
                  <a:schemeClr val="accent2"/>
                </a:solidFill>
                <a:latin typeface="Kulim Park Light"/>
                <a:ea typeface="Kulim Park Light"/>
                <a:cs typeface="Kulim Park Light"/>
                <a:sym typeface="Kulim Park Light"/>
              </a:defRPr>
            </a:lvl5pPr>
            <a:lvl6pPr lvl="5" algn="r" rtl="0">
              <a:buNone/>
              <a:defRPr sz="1733">
                <a:solidFill>
                  <a:schemeClr val="accent2"/>
                </a:solidFill>
                <a:latin typeface="Kulim Park Light"/>
                <a:ea typeface="Kulim Park Light"/>
                <a:cs typeface="Kulim Park Light"/>
                <a:sym typeface="Kulim Park Light"/>
              </a:defRPr>
            </a:lvl6pPr>
            <a:lvl7pPr lvl="6" algn="r" rtl="0">
              <a:buNone/>
              <a:defRPr sz="1733">
                <a:solidFill>
                  <a:schemeClr val="accent2"/>
                </a:solidFill>
                <a:latin typeface="Kulim Park Light"/>
                <a:ea typeface="Kulim Park Light"/>
                <a:cs typeface="Kulim Park Light"/>
                <a:sym typeface="Kulim Park Light"/>
              </a:defRPr>
            </a:lvl7pPr>
            <a:lvl8pPr lvl="7" algn="r" rtl="0">
              <a:buNone/>
              <a:defRPr sz="1733">
                <a:solidFill>
                  <a:schemeClr val="accent2"/>
                </a:solidFill>
                <a:latin typeface="Kulim Park Light"/>
                <a:ea typeface="Kulim Park Light"/>
                <a:cs typeface="Kulim Park Light"/>
                <a:sym typeface="Kulim Park Light"/>
              </a:defRPr>
            </a:lvl8pPr>
            <a:lvl9pPr lvl="8" algn="r" rtl="0">
              <a:buNone/>
              <a:defRPr sz="1733">
                <a:solidFill>
                  <a:schemeClr val="accent2"/>
                </a:solidFill>
                <a:latin typeface="Kulim Park Light"/>
                <a:ea typeface="Kulim Park Light"/>
                <a:cs typeface="Kulim Park Light"/>
                <a:sym typeface="Kulim Park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25777271"/>
      </p:ext>
    </p:extLst>
  </p:cSld>
  <p:clrMap bg1="lt1" tx1="dk1" bg2="dk2" tx2="lt2" accent1="accent1" accent2="accent2" accent3="accent3" accent4="accent4" accent5="accent5" accent6="accent6" hlink="hlink" folHlink="folHlink"/>
  <p:sldLayoutIdLst>
    <p:sldLayoutId id="2147484073" r:id="rId1"/>
    <p:sldLayoutId id="2147484074" r:id="rId2"/>
    <p:sldLayoutId id="2147484075" r:id="rId3"/>
    <p:sldLayoutId id="2147484078" r:id="rId4"/>
    <p:sldLayoutId id="2147484079" r:id="rId5"/>
    <p:sldLayoutId id="2147484080" r:id="rId6"/>
    <p:sldLayoutId id="2147484081" r:id="rId7"/>
    <p:sldLayoutId id="2147484082" r:id="rId8"/>
    <p:sldLayoutId id="2147484083"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60033" y="1155367"/>
            <a:ext cx="8607600" cy="890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222222"/>
              </a:buClr>
              <a:buSzPts val="2400"/>
              <a:buFont typeface="Montserrat"/>
              <a:buNone/>
              <a:defRPr sz="2400" b="1">
                <a:solidFill>
                  <a:srgbClr val="222222"/>
                </a:solidFill>
                <a:latin typeface="Montserrat"/>
                <a:ea typeface="Montserrat"/>
                <a:cs typeface="Montserrat"/>
                <a:sym typeface="Montserrat"/>
              </a:defRPr>
            </a:lvl1pPr>
            <a:lvl2pPr lvl="1">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2pPr>
            <a:lvl3pPr lvl="2">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3pPr>
            <a:lvl4pPr lvl="3">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4pPr>
            <a:lvl5pPr lvl="4">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5pPr>
            <a:lvl6pPr lvl="5">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6pPr>
            <a:lvl7pPr lvl="6">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7pPr>
            <a:lvl8pPr lvl="7">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8pPr>
            <a:lvl9pPr lvl="8">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760033" y="2151032"/>
            <a:ext cx="8607600" cy="38700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1pPr>
            <a:lvl2pPr marL="914400" lvl="1"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2pPr>
            <a:lvl3pPr marL="1371600" lvl="2"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3pPr>
            <a:lvl4pPr marL="1828800" lvl="3"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4pPr>
            <a:lvl5pPr marL="2286000" lvl="4"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5pPr>
            <a:lvl6pPr marL="2743200" lvl="5"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6pPr>
            <a:lvl7pPr marL="3200400" lvl="6"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7pPr>
            <a:lvl8pPr marL="3657600" lvl="7"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8pPr>
            <a:lvl9pPr marL="4114800" lvl="8"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ctr" anchorCtr="0">
            <a:noAutofit/>
          </a:bodyPr>
          <a:lstStyle>
            <a:lvl1pPr lvl="0" algn="r">
              <a:buNone/>
              <a:defRPr sz="1733" b="1">
                <a:solidFill>
                  <a:schemeClr val="lt1"/>
                </a:solidFill>
                <a:latin typeface="Montserrat"/>
                <a:ea typeface="Montserrat"/>
                <a:cs typeface="Montserrat"/>
                <a:sym typeface="Montserrat"/>
              </a:defRPr>
            </a:lvl1pPr>
            <a:lvl2pPr lvl="1" algn="r">
              <a:buNone/>
              <a:defRPr sz="1733" b="1">
                <a:solidFill>
                  <a:schemeClr val="lt1"/>
                </a:solidFill>
                <a:latin typeface="Montserrat"/>
                <a:ea typeface="Montserrat"/>
                <a:cs typeface="Montserrat"/>
                <a:sym typeface="Montserrat"/>
              </a:defRPr>
            </a:lvl2pPr>
            <a:lvl3pPr lvl="2" algn="r">
              <a:buNone/>
              <a:defRPr sz="1733" b="1">
                <a:solidFill>
                  <a:schemeClr val="lt1"/>
                </a:solidFill>
                <a:latin typeface="Montserrat"/>
                <a:ea typeface="Montserrat"/>
                <a:cs typeface="Montserrat"/>
                <a:sym typeface="Montserrat"/>
              </a:defRPr>
            </a:lvl3pPr>
            <a:lvl4pPr lvl="3" algn="r">
              <a:buNone/>
              <a:defRPr sz="1733" b="1">
                <a:solidFill>
                  <a:schemeClr val="lt1"/>
                </a:solidFill>
                <a:latin typeface="Montserrat"/>
                <a:ea typeface="Montserrat"/>
                <a:cs typeface="Montserrat"/>
                <a:sym typeface="Montserrat"/>
              </a:defRPr>
            </a:lvl4pPr>
            <a:lvl5pPr lvl="4" algn="r">
              <a:buNone/>
              <a:defRPr sz="1733" b="1">
                <a:solidFill>
                  <a:schemeClr val="lt1"/>
                </a:solidFill>
                <a:latin typeface="Montserrat"/>
                <a:ea typeface="Montserrat"/>
                <a:cs typeface="Montserrat"/>
                <a:sym typeface="Montserrat"/>
              </a:defRPr>
            </a:lvl5pPr>
            <a:lvl6pPr lvl="5" algn="r">
              <a:buNone/>
              <a:defRPr sz="1733" b="1">
                <a:solidFill>
                  <a:schemeClr val="lt1"/>
                </a:solidFill>
                <a:latin typeface="Montserrat"/>
                <a:ea typeface="Montserrat"/>
                <a:cs typeface="Montserrat"/>
                <a:sym typeface="Montserrat"/>
              </a:defRPr>
            </a:lvl6pPr>
            <a:lvl7pPr lvl="6" algn="r">
              <a:buNone/>
              <a:defRPr sz="1733" b="1">
                <a:solidFill>
                  <a:schemeClr val="lt1"/>
                </a:solidFill>
                <a:latin typeface="Montserrat"/>
                <a:ea typeface="Montserrat"/>
                <a:cs typeface="Montserrat"/>
                <a:sym typeface="Montserrat"/>
              </a:defRPr>
            </a:lvl7pPr>
            <a:lvl8pPr lvl="7" algn="r">
              <a:buNone/>
              <a:defRPr sz="1733" b="1">
                <a:solidFill>
                  <a:schemeClr val="lt1"/>
                </a:solidFill>
                <a:latin typeface="Montserrat"/>
                <a:ea typeface="Montserrat"/>
                <a:cs typeface="Montserrat"/>
                <a:sym typeface="Montserrat"/>
              </a:defRPr>
            </a:lvl8pPr>
            <a:lvl9pPr lvl="8" algn="r">
              <a:buNone/>
              <a:defRPr sz="1733" b="1">
                <a:solidFill>
                  <a:schemeClr val="lt1"/>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4586742"/>
      </p:ext>
    </p:extLst>
  </p:cSld>
  <p:clrMap bg1="lt1" tx1="dk1" bg2="dk2" tx2="lt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50000">
              <a:srgbClr val="C96951"/>
            </a:gs>
            <a:gs pos="100000">
              <a:schemeClr val="accent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56567" y="1411767"/>
            <a:ext cx="9278800" cy="4496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1pPr>
            <a:lvl2pPr lvl="1">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2pPr>
            <a:lvl3pPr lvl="2">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3pPr>
            <a:lvl4pPr lvl="3">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4pPr>
            <a:lvl5pPr lvl="4">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5pPr>
            <a:lvl6pPr lvl="5">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6pPr>
            <a:lvl7pPr lvl="6">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7pPr>
            <a:lvl8pPr lvl="7">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8pPr>
            <a:lvl9pPr lvl="8">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1456567" y="2156689"/>
            <a:ext cx="9278800" cy="31724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1pPr>
            <a:lvl2pPr marL="914400" lvl="1"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2pPr>
            <a:lvl3pPr marL="1371600" lvl="2"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3pPr>
            <a:lvl4pPr marL="1828800" lvl="3"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4pPr>
            <a:lvl5pPr marL="2286000" lvl="4"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5pPr>
            <a:lvl6pPr marL="2743200" lvl="5"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6pPr>
            <a:lvl7pPr marL="3200400" lvl="6"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7pPr>
            <a:lvl8pPr marL="3657600" lvl="7"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8pPr>
            <a:lvl9pPr marL="4114800" lvl="8"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5730200" y="5889465"/>
            <a:ext cx="731600" cy="968400"/>
          </a:xfrm>
          <a:prstGeom prst="rect">
            <a:avLst/>
          </a:prstGeom>
          <a:noFill/>
          <a:ln>
            <a:noFill/>
          </a:ln>
        </p:spPr>
        <p:txBody>
          <a:bodyPr spcFirstLastPara="1" wrap="square" lIns="0" tIns="0" rIns="0" bIns="0" anchor="ctr" anchorCtr="0">
            <a:noAutofit/>
          </a:bodyPr>
          <a:lstStyle>
            <a:lvl1pPr lvl="0" algn="ctr">
              <a:buNone/>
              <a:defRPr sz="1733">
                <a:solidFill>
                  <a:schemeClr val="lt1"/>
                </a:solidFill>
                <a:latin typeface="Playfair Display"/>
                <a:ea typeface="Playfair Display"/>
                <a:cs typeface="Playfair Display"/>
                <a:sym typeface="Playfair Display"/>
              </a:defRPr>
            </a:lvl1pPr>
            <a:lvl2pPr lvl="1" algn="ctr">
              <a:buNone/>
              <a:defRPr sz="1733">
                <a:solidFill>
                  <a:schemeClr val="lt1"/>
                </a:solidFill>
                <a:latin typeface="Playfair Display"/>
                <a:ea typeface="Playfair Display"/>
                <a:cs typeface="Playfair Display"/>
                <a:sym typeface="Playfair Display"/>
              </a:defRPr>
            </a:lvl2pPr>
            <a:lvl3pPr lvl="2" algn="ctr">
              <a:buNone/>
              <a:defRPr sz="1733">
                <a:solidFill>
                  <a:schemeClr val="lt1"/>
                </a:solidFill>
                <a:latin typeface="Playfair Display"/>
                <a:ea typeface="Playfair Display"/>
                <a:cs typeface="Playfair Display"/>
                <a:sym typeface="Playfair Display"/>
              </a:defRPr>
            </a:lvl3pPr>
            <a:lvl4pPr lvl="3" algn="ctr">
              <a:buNone/>
              <a:defRPr sz="1733">
                <a:solidFill>
                  <a:schemeClr val="lt1"/>
                </a:solidFill>
                <a:latin typeface="Playfair Display"/>
                <a:ea typeface="Playfair Display"/>
                <a:cs typeface="Playfair Display"/>
                <a:sym typeface="Playfair Display"/>
              </a:defRPr>
            </a:lvl4pPr>
            <a:lvl5pPr lvl="4" algn="ctr">
              <a:buNone/>
              <a:defRPr sz="1733">
                <a:solidFill>
                  <a:schemeClr val="lt1"/>
                </a:solidFill>
                <a:latin typeface="Playfair Display"/>
                <a:ea typeface="Playfair Display"/>
                <a:cs typeface="Playfair Display"/>
                <a:sym typeface="Playfair Display"/>
              </a:defRPr>
            </a:lvl5pPr>
            <a:lvl6pPr lvl="5" algn="ctr">
              <a:buNone/>
              <a:defRPr sz="1733">
                <a:solidFill>
                  <a:schemeClr val="lt1"/>
                </a:solidFill>
                <a:latin typeface="Playfair Display"/>
                <a:ea typeface="Playfair Display"/>
                <a:cs typeface="Playfair Display"/>
                <a:sym typeface="Playfair Display"/>
              </a:defRPr>
            </a:lvl6pPr>
            <a:lvl7pPr lvl="6" algn="ctr">
              <a:buNone/>
              <a:defRPr sz="1733">
                <a:solidFill>
                  <a:schemeClr val="lt1"/>
                </a:solidFill>
                <a:latin typeface="Playfair Display"/>
                <a:ea typeface="Playfair Display"/>
                <a:cs typeface="Playfair Display"/>
                <a:sym typeface="Playfair Display"/>
              </a:defRPr>
            </a:lvl7pPr>
            <a:lvl8pPr lvl="7" algn="ctr">
              <a:buNone/>
              <a:defRPr sz="1733">
                <a:solidFill>
                  <a:schemeClr val="lt1"/>
                </a:solidFill>
                <a:latin typeface="Playfair Display"/>
                <a:ea typeface="Playfair Display"/>
                <a:cs typeface="Playfair Display"/>
                <a:sym typeface="Playfair Display"/>
              </a:defRPr>
            </a:lvl8pPr>
            <a:lvl9pPr lvl="8" algn="ctr">
              <a:buNone/>
              <a:defRPr sz="1733">
                <a:solidFill>
                  <a:schemeClr val="lt1"/>
                </a:solidFill>
                <a:latin typeface="Playfair Display"/>
                <a:ea typeface="Playfair Display"/>
                <a:cs typeface="Playfair Display"/>
                <a:sym typeface="Playfair Display"/>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40807472"/>
      </p:ext>
    </p:extLst>
  </p:cSld>
  <p:clrMap bg1="lt1" tx1="dk1" bg2="dk2"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14500" y="1212067"/>
            <a:ext cx="7034000" cy="854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3914500" y="2034344"/>
            <a:ext cx="7034000" cy="37148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11514167" y="6335500"/>
            <a:ext cx="626400" cy="522000"/>
          </a:xfrm>
          <a:prstGeom prst="rect">
            <a:avLst/>
          </a:prstGeom>
          <a:noFill/>
          <a:ln>
            <a:noFill/>
          </a:ln>
        </p:spPr>
        <p:txBody>
          <a:bodyPr spcFirstLastPara="1" wrap="square" lIns="91425" tIns="91425" rIns="91425" bIns="91425" anchor="t" anchorCtr="0">
            <a:noAutofit/>
          </a:bodyPr>
          <a:lstStyle>
            <a:lvl1pPr lvl="0" algn="r">
              <a:buNone/>
              <a:defRPr sz="1600">
                <a:solidFill>
                  <a:srgbClr val="A1BECC"/>
                </a:solidFill>
                <a:latin typeface="Nixie One"/>
                <a:ea typeface="Nixie One"/>
                <a:cs typeface="Nixie One"/>
                <a:sym typeface="Nixie One"/>
              </a:defRPr>
            </a:lvl1pPr>
            <a:lvl2pPr lvl="1" algn="r">
              <a:buNone/>
              <a:defRPr sz="1600">
                <a:solidFill>
                  <a:srgbClr val="A1BECC"/>
                </a:solidFill>
                <a:latin typeface="Nixie One"/>
                <a:ea typeface="Nixie One"/>
                <a:cs typeface="Nixie One"/>
                <a:sym typeface="Nixie One"/>
              </a:defRPr>
            </a:lvl2pPr>
            <a:lvl3pPr lvl="2" algn="r">
              <a:buNone/>
              <a:defRPr sz="1600">
                <a:solidFill>
                  <a:srgbClr val="A1BECC"/>
                </a:solidFill>
                <a:latin typeface="Nixie One"/>
                <a:ea typeface="Nixie One"/>
                <a:cs typeface="Nixie One"/>
                <a:sym typeface="Nixie One"/>
              </a:defRPr>
            </a:lvl3pPr>
            <a:lvl4pPr lvl="3" algn="r">
              <a:buNone/>
              <a:defRPr sz="1600">
                <a:solidFill>
                  <a:srgbClr val="A1BECC"/>
                </a:solidFill>
                <a:latin typeface="Nixie One"/>
                <a:ea typeface="Nixie One"/>
                <a:cs typeface="Nixie One"/>
                <a:sym typeface="Nixie One"/>
              </a:defRPr>
            </a:lvl4pPr>
            <a:lvl5pPr lvl="4" algn="r">
              <a:buNone/>
              <a:defRPr sz="1600">
                <a:solidFill>
                  <a:srgbClr val="A1BECC"/>
                </a:solidFill>
                <a:latin typeface="Nixie One"/>
                <a:ea typeface="Nixie One"/>
                <a:cs typeface="Nixie One"/>
                <a:sym typeface="Nixie One"/>
              </a:defRPr>
            </a:lvl5pPr>
            <a:lvl6pPr lvl="5" algn="r">
              <a:buNone/>
              <a:defRPr sz="1600">
                <a:solidFill>
                  <a:srgbClr val="A1BECC"/>
                </a:solidFill>
                <a:latin typeface="Nixie One"/>
                <a:ea typeface="Nixie One"/>
                <a:cs typeface="Nixie One"/>
                <a:sym typeface="Nixie One"/>
              </a:defRPr>
            </a:lvl6pPr>
            <a:lvl7pPr lvl="6" algn="r">
              <a:buNone/>
              <a:defRPr sz="1600">
                <a:solidFill>
                  <a:srgbClr val="A1BECC"/>
                </a:solidFill>
                <a:latin typeface="Nixie One"/>
                <a:ea typeface="Nixie One"/>
                <a:cs typeface="Nixie One"/>
                <a:sym typeface="Nixie One"/>
              </a:defRPr>
            </a:lvl7pPr>
            <a:lvl8pPr lvl="7" algn="r">
              <a:buNone/>
              <a:defRPr sz="1600">
                <a:solidFill>
                  <a:srgbClr val="A1BECC"/>
                </a:solidFill>
                <a:latin typeface="Nixie One"/>
                <a:ea typeface="Nixie One"/>
                <a:cs typeface="Nixie One"/>
                <a:sym typeface="Nixie One"/>
              </a:defRPr>
            </a:lvl8pPr>
            <a:lvl9pPr lvl="8" algn="r">
              <a:buNone/>
              <a:defRPr sz="1600">
                <a:solidFill>
                  <a:srgbClr val="A1BECC"/>
                </a:solidFill>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11233427"/>
      </p:ext>
    </p:extLst>
  </p:cSld>
  <p:clrMap bg1="lt1" tx1="dk1" bg2="dk2" tx2="lt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662800"/>
          </a:xfrm>
          <a:prstGeom prst="rect">
            <a:avLst/>
          </a:prstGeom>
          <a:noFill/>
          <a:ln>
            <a:noFill/>
          </a:ln>
          <a:effectLst>
            <a:outerShdw dist="9525" dir="16200000" algn="bl" rotWithShape="0">
              <a:schemeClr val="lt1">
                <a:alpha val="35000"/>
              </a:schemeClr>
            </a:outerShdw>
          </a:effectLst>
        </p:spPr>
        <p:txBody>
          <a:bodyPr spcFirstLastPara="1" wrap="square" lIns="0" tIns="0" rIns="0" bIns="0" anchor="t" anchorCtr="0">
            <a:noAutofit/>
          </a:bodyPr>
          <a:lstStyle>
            <a:lvl1pPr lvl="0"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1pPr>
            <a:lvl2pPr lvl="1"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2pPr>
            <a:lvl3pPr lvl="2"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3pPr>
            <a:lvl4pPr lvl="3"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4pPr>
            <a:lvl5pPr lvl="4"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5pPr>
            <a:lvl6pPr lvl="5"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6pPr>
            <a:lvl7pPr lvl="6"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7pPr>
            <a:lvl8pPr lvl="7"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8pPr>
            <a:lvl9pPr lvl="8"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1140400" y="2170533"/>
            <a:ext cx="9911200" cy="3680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3"/>
              </a:buClr>
              <a:buSzPts val="2400"/>
              <a:buFont typeface="Titillium Web Light"/>
              <a:buChar char="⦿"/>
              <a:defRPr sz="2400">
                <a:solidFill>
                  <a:schemeClr val="dk2"/>
                </a:solidFill>
                <a:latin typeface="Titillium Web Light"/>
                <a:ea typeface="Titillium Web Light"/>
                <a:cs typeface="Titillium Web Light"/>
                <a:sym typeface="Titillium Web Light"/>
              </a:defRPr>
            </a:lvl1pPr>
            <a:lvl2pPr marL="914400" lvl="1" indent="-381000" rtl="0">
              <a:lnSpc>
                <a:spcPct val="115000"/>
              </a:lnSpc>
              <a:spcBef>
                <a:spcPts val="1000"/>
              </a:spcBef>
              <a:spcAft>
                <a:spcPts val="0"/>
              </a:spcAft>
              <a:buClr>
                <a:schemeClr val="accent4"/>
              </a:buClr>
              <a:buSzPts val="2400"/>
              <a:buFont typeface="Titillium Web Light"/>
              <a:buChar char="⌾"/>
              <a:defRPr sz="2400">
                <a:solidFill>
                  <a:schemeClr val="dk2"/>
                </a:solidFill>
                <a:latin typeface="Titillium Web Light"/>
                <a:ea typeface="Titillium Web Light"/>
                <a:cs typeface="Titillium Web Light"/>
                <a:sym typeface="Titillium Web Light"/>
              </a:defRPr>
            </a:lvl2pPr>
            <a:lvl3pPr marL="1371600" lvl="2" indent="-381000" rtl="0">
              <a:lnSpc>
                <a:spcPct val="115000"/>
              </a:lnSpc>
              <a:spcBef>
                <a:spcPts val="1000"/>
              </a:spcBef>
              <a:spcAft>
                <a:spcPts val="0"/>
              </a:spcAft>
              <a:buClr>
                <a:schemeClr val="accent5"/>
              </a:buClr>
              <a:buSzPts val="2400"/>
              <a:buFont typeface="Titillium Web Light"/>
              <a:buChar char="•"/>
              <a:defRPr sz="2400">
                <a:solidFill>
                  <a:schemeClr val="dk2"/>
                </a:solidFill>
                <a:latin typeface="Titillium Web Light"/>
                <a:ea typeface="Titillium Web Light"/>
                <a:cs typeface="Titillium Web Light"/>
                <a:sym typeface="Titillium Web Light"/>
              </a:defRPr>
            </a:lvl3pPr>
            <a:lvl4pPr marL="1828800" lvl="3" indent="-381000" rtl="0">
              <a:lnSpc>
                <a:spcPct val="115000"/>
              </a:lnSpc>
              <a:spcBef>
                <a:spcPts val="1000"/>
              </a:spcBef>
              <a:spcAft>
                <a:spcPts val="0"/>
              </a:spcAft>
              <a:buClr>
                <a:schemeClr val="accent6"/>
              </a:buClr>
              <a:buSzPts val="2400"/>
              <a:buFont typeface="Titillium Web Light"/>
              <a:buChar char="●"/>
              <a:defRPr sz="2400">
                <a:solidFill>
                  <a:schemeClr val="dk2"/>
                </a:solidFill>
                <a:latin typeface="Titillium Web Light"/>
                <a:ea typeface="Titillium Web Light"/>
                <a:cs typeface="Titillium Web Light"/>
                <a:sym typeface="Titillium Web Light"/>
              </a:defRPr>
            </a:lvl4pPr>
            <a:lvl5pPr marL="2286000" lvl="4"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5pPr>
            <a:lvl6pPr marL="2743200" lvl="5"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6pPr>
            <a:lvl7pPr marL="3200400" lvl="6"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7pPr>
            <a:lvl8pPr marL="3657600" lvl="7"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8pPr>
            <a:lvl9pPr marL="4114800" lvl="8" indent="-381000" rtl="0">
              <a:lnSpc>
                <a:spcPct val="115000"/>
              </a:lnSpc>
              <a:spcBef>
                <a:spcPts val="1000"/>
              </a:spcBef>
              <a:spcAft>
                <a:spcPts val="100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ctr" anchorCtr="0">
            <a:noAutofit/>
          </a:bodyPr>
          <a:lstStyle>
            <a:lvl1pPr marL="0" marR="0" lvl="0"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1pPr>
            <a:lvl2pPr marL="0" marR="0" lvl="1"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2pPr>
            <a:lvl3pPr marL="0" marR="0" lvl="2"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3pPr>
            <a:lvl4pPr marL="0" marR="0" lvl="3"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4pPr>
            <a:lvl5pPr marL="0" marR="0" lvl="4"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5pPr>
            <a:lvl6pPr marL="0" marR="0" lvl="5"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6pPr>
            <a:lvl7pPr marL="0" marR="0" lvl="6"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7pPr>
            <a:lvl8pPr marL="0" marR="0" lvl="7"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8pPr>
            <a:lvl9pPr marL="0" marR="0" lvl="8" indent="0" algn="r" rtl="0">
              <a:lnSpc>
                <a:spcPct val="90000"/>
              </a:lnSpc>
              <a:spcBef>
                <a:spcPts val="0"/>
              </a:spcBef>
              <a:spcAft>
                <a:spcPts val="0"/>
              </a:spcAft>
              <a:buSzPts val="1200"/>
              <a:buNone/>
              <a:defRPr sz="1600" b="1">
                <a:solidFill>
                  <a:schemeClr val="lt1"/>
                </a:solidFill>
                <a:latin typeface="Titillium Web"/>
                <a:ea typeface="Titillium Web"/>
                <a:cs typeface="Titillium Web"/>
                <a:sym typeface="Titillium Web"/>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209166951"/>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1478000" y="6144067"/>
            <a:ext cx="510800" cy="510800"/>
          </a:xfrm>
          <a:prstGeom prst="rect">
            <a:avLst/>
          </a:prstGeom>
          <a:noFill/>
          <a:ln>
            <a:noFill/>
          </a:ln>
        </p:spPr>
        <p:txBody>
          <a:bodyPr spcFirstLastPara="1" wrap="square" lIns="0" tIns="0" rIns="0" bIns="0" anchor="ctr" anchorCtr="0">
            <a:noAutofit/>
          </a:bodyPr>
          <a:lstStyle>
            <a:lvl1pPr lvl="0" algn="ctr" rtl="0">
              <a:buNone/>
              <a:defRPr sz="1600" b="1">
                <a:solidFill>
                  <a:schemeClr val="accent5"/>
                </a:solidFill>
                <a:latin typeface="Roboto Slab"/>
                <a:ea typeface="Roboto Slab"/>
                <a:cs typeface="Roboto Slab"/>
                <a:sym typeface="Roboto Slab"/>
              </a:defRPr>
            </a:lvl1pPr>
            <a:lvl2pPr lvl="1" algn="ctr" rtl="0">
              <a:buNone/>
              <a:defRPr sz="1600" b="1">
                <a:solidFill>
                  <a:schemeClr val="accent5"/>
                </a:solidFill>
                <a:latin typeface="Roboto Slab"/>
                <a:ea typeface="Roboto Slab"/>
                <a:cs typeface="Roboto Slab"/>
                <a:sym typeface="Roboto Slab"/>
              </a:defRPr>
            </a:lvl2pPr>
            <a:lvl3pPr lvl="2" algn="ctr" rtl="0">
              <a:buNone/>
              <a:defRPr sz="1600" b="1">
                <a:solidFill>
                  <a:schemeClr val="accent5"/>
                </a:solidFill>
                <a:latin typeface="Roboto Slab"/>
                <a:ea typeface="Roboto Slab"/>
                <a:cs typeface="Roboto Slab"/>
                <a:sym typeface="Roboto Slab"/>
              </a:defRPr>
            </a:lvl3pPr>
            <a:lvl4pPr lvl="3" algn="ctr" rtl="0">
              <a:buNone/>
              <a:defRPr sz="1600" b="1">
                <a:solidFill>
                  <a:schemeClr val="accent5"/>
                </a:solidFill>
                <a:latin typeface="Roboto Slab"/>
                <a:ea typeface="Roboto Slab"/>
                <a:cs typeface="Roboto Slab"/>
                <a:sym typeface="Roboto Slab"/>
              </a:defRPr>
            </a:lvl4pPr>
            <a:lvl5pPr lvl="4" algn="ctr" rtl="0">
              <a:buNone/>
              <a:defRPr sz="1600" b="1">
                <a:solidFill>
                  <a:schemeClr val="accent5"/>
                </a:solidFill>
                <a:latin typeface="Roboto Slab"/>
                <a:ea typeface="Roboto Slab"/>
                <a:cs typeface="Roboto Slab"/>
                <a:sym typeface="Roboto Slab"/>
              </a:defRPr>
            </a:lvl5pPr>
            <a:lvl6pPr lvl="5" algn="ctr" rtl="0">
              <a:buNone/>
              <a:defRPr sz="1600" b="1">
                <a:solidFill>
                  <a:schemeClr val="accent5"/>
                </a:solidFill>
                <a:latin typeface="Roboto Slab"/>
                <a:ea typeface="Roboto Slab"/>
                <a:cs typeface="Roboto Slab"/>
                <a:sym typeface="Roboto Slab"/>
              </a:defRPr>
            </a:lvl6pPr>
            <a:lvl7pPr lvl="6" algn="ctr" rtl="0">
              <a:buNone/>
              <a:defRPr sz="1600" b="1">
                <a:solidFill>
                  <a:schemeClr val="accent5"/>
                </a:solidFill>
                <a:latin typeface="Roboto Slab"/>
                <a:ea typeface="Roboto Slab"/>
                <a:cs typeface="Roboto Slab"/>
                <a:sym typeface="Roboto Slab"/>
              </a:defRPr>
            </a:lvl7pPr>
            <a:lvl8pPr lvl="7" algn="ctr" rtl="0">
              <a:buNone/>
              <a:defRPr sz="1600" b="1">
                <a:solidFill>
                  <a:schemeClr val="accent5"/>
                </a:solidFill>
                <a:latin typeface="Roboto Slab"/>
                <a:ea typeface="Roboto Slab"/>
                <a:cs typeface="Roboto Slab"/>
                <a:sym typeface="Roboto Slab"/>
              </a:defRPr>
            </a:lvl8pPr>
            <a:lvl9pPr lvl="8" algn="ctr" rtl="0">
              <a:buNone/>
              <a:defRPr sz="1600" b="1">
                <a:solidFill>
                  <a:schemeClr val="accent5"/>
                </a:solidFill>
                <a:latin typeface="Roboto Slab"/>
                <a:ea typeface="Roboto Slab"/>
                <a:cs typeface="Roboto Slab"/>
                <a:sym typeface="Roboto Slab"/>
              </a:defRPr>
            </a:lvl9pPr>
          </a:lstStyle>
          <a:p>
            <a:fld id="{00000000-1234-1234-1234-123412341234}" type="slidenum">
              <a:rPr lang="en" smtClean="0"/>
              <a:pPr/>
              <a:t>‹#›</a:t>
            </a:fld>
            <a:endParaRPr lang="en"/>
          </a:p>
        </p:txBody>
      </p:sp>
      <p:sp>
        <p:nvSpPr>
          <p:cNvPr id="7" name="Google Shape;7;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1pPr>
            <a:lvl2pPr lvl="1"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2pPr>
            <a:lvl3pPr lvl="2"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3pPr>
            <a:lvl4pPr lvl="3"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4pPr>
            <a:lvl5pPr lvl="4"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5pPr>
            <a:lvl6pPr lvl="5"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6pPr>
            <a:lvl7pPr lvl="6"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7pPr>
            <a:lvl8pPr lvl="7"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8pPr>
            <a:lvl9pPr lvl="8" rtl="0">
              <a:lnSpc>
                <a:spcPct val="90000"/>
              </a:lnSpc>
              <a:spcBef>
                <a:spcPts val="0"/>
              </a:spcBef>
              <a:spcAft>
                <a:spcPts val="0"/>
              </a:spcAft>
              <a:buClr>
                <a:schemeClr val="accent2"/>
              </a:buClr>
              <a:buSzPts val="3200"/>
              <a:buFont typeface="Roboto Slab"/>
              <a:buNone/>
              <a:defRPr sz="3200" b="1">
                <a:solidFill>
                  <a:schemeClr val="accent2"/>
                </a:solidFill>
                <a:latin typeface="Roboto Slab"/>
                <a:ea typeface="Roboto Slab"/>
                <a:cs typeface="Roboto Slab"/>
                <a:sym typeface="Roboto Slab"/>
              </a:defRPr>
            </a:lvl9pPr>
          </a:lstStyle>
          <a:p>
            <a:endParaRPr/>
          </a:p>
        </p:txBody>
      </p:sp>
      <p:sp>
        <p:nvSpPr>
          <p:cNvPr id="8" name="Google Shape;8;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Roboto Light"/>
              <a:buChar char="●"/>
              <a:defRPr sz="2400">
                <a:solidFill>
                  <a:schemeClr val="dk1"/>
                </a:solidFill>
                <a:latin typeface="Roboto Light"/>
                <a:ea typeface="Roboto Light"/>
                <a:cs typeface="Roboto Light"/>
                <a:sym typeface="Roboto Light"/>
              </a:defRPr>
            </a:lvl1pPr>
            <a:lvl2pPr marL="914400" lvl="1" indent="-381000" rtl="0">
              <a:lnSpc>
                <a:spcPct val="115000"/>
              </a:lnSpc>
              <a:spcBef>
                <a:spcPts val="0"/>
              </a:spcBef>
              <a:spcAft>
                <a:spcPts val="0"/>
              </a:spcAft>
              <a:buClr>
                <a:schemeClr val="accent1"/>
              </a:buClr>
              <a:buSzPts val="2400"/>
              <a:buFont typeface="Roboto Light"/>
              <a:buChar char="○"/>
              <a:defRPr sz="2400">
                <a:solidFill>
                  <a:schemeClr val="dk1"/>
                </a:solidFill>
                <a:latin typeface="Roboto Light"/>
                <a:ea typeface="Roboto Light"/>
                <a:cs typeface="Roboto Light"/>
                <a:sym typeface="Roboto Light"/>
              </a:defRPr>
            </a:lvl2pPr>
            <a:lvl3pPr marL="1371600" lvl="2"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3pPr>
            <a:lvl4pPr marL="1828800" lvl="3"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4pPr>
            <a:lvl5pPr marL="2286000" lvl="4"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5pPr>
            <a:lvl6pPr marL="2743200" lvl="5"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6pPr>
            <a:lvl7pPr marL="3200400" lvl="6"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7pPr>
            <a:lvl8pPr marL="3657600" lvl="7"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8pPr>
            <a:lvl9pPr marL="4114800" lvl="8" indent="-381000" rtl="0">
              <a:lnSpc>
                <a:spcPct val="115000"/>
              </a:lnSpc>
              <a:spcBef>
                <a:spcPts val="0"/>
              </a:spcBef>
              <a:spcAft>
                <a:spcPts val="0"/>
              </a:spcAft>
              <a:buClr>
                <a:schemeClr val="dk1"/>
              </a:buClr>
              <a:buSzPts val="2400"/>
              <a:buFont typeface="Roboto Light"/>
              <a:buChar char="■"/>
              <a:defRPr sz="2400">
                <a:solidFill>
                  <a:schemeClr val="dk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242276235"/>
      </p:ext>
    </p:extLst>
  </p:cSld>
  <p:clrMap bg1="lt1" tx1="dk1" bg2="dk2" tx2="lt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29333" y="1189033"/>
            <a:ext cx="9154800" cy="114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1pPr>
            <a:lvl2pPr lvl="1">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2pPr>
            <a:lvl3pPr lvl="2">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3pPr>
            <a:lvl4pPr lvl="3">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4pPr>
            <a:lvl5pPr lvl="4">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5pPr>
            <a:lvl6pPr lvl="5">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6pPr>
            <a:lvl7pPr lvl="6">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7pPr>
            <a:lvl8pPr lvl="7">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8pPr>
            <a:lvl9pPr lvl="8">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1229333" y="2514601"/>
            <a:ext cx="9154800" cy="31548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1"/>
              </a:buClr>
              <a:buSzPts val="1800"/>
              <a:buFont typeface="Raleway Thin"/>
              <a:buChar char="●"/>
              <a:defRPr sz="1800">
                <a:solidFill>
                  <a:schemeClr val="dk2"/>
                </a:solidFill>
                <a:latin typeface="Raleway Thin"/>
                <a:ea typeface="Raleway Thin"/>
                <a:cs typeface="Raleway Thin"/>
                <a:sym typeface="Raleway Thin"/>
              </a:defRPr>
            </a:lvl1pPr>
            <a:lvl2pPr marL="914400" lvl="1" indent="-342900">
              <a:spcBef>
                <a:spcPts val="0"/>
              </a:spcBef>
              <a:spcAft>
                <a:spcPts val="0"/>
              </a:spcAft>
              <a:buClr>
                <a:schemeClr val="accent1"/>
              </a:buClr>
              <a:buSzPts val="1800"/>
              <a:buFont typeface="Raleway Thin"/>
              <a:buChar char="○"/>
              <a:defRPr sz="1800">
                <a:solidFill>
                  <a:schemeClr val="dk2"/>
                </a:solidFill>
                <a:latin typeface="Raleway Thin"/>
                <a:ea typeface="Raleway Thin"/>
                <a:cs typeface="Raleway Thin"/>
                <a:sym typeface="Raleway Thin"/>
              </a:defRPr>
            </a:lvl2pPr>
            <a:lvl3pPr marL="1371600" lvl="2" indent="-342900">
              <a:spcBef>
                <a:spcPts val="0"/>
              </a:spcBef>
              <a:spcAft>
                <a:spcPts val="0"/>
              </a:spcAft>
              <a:buClr>
                <a:schemeClr val="accent1"/>
              </a:buClr>
              <a:buSzPts val="1800"/>
              <a:buFont typeface="Raleway Thin"/>
              <a:buChar char="■"/>
              <a:defRPr sz="1800">
                <a:solidFill>
                  <a:schemeClr val="dk2"/>
                </a:solidFill>
                <a:latin typeface="Raleway Thin"/>
                <a:ea typeface="Raleway Thin"/>
                <a:cs typeface="Raleway Thin"/>
                <a:sym typeface="Raleway Thin"/>
              </a:defRPr>
            </a:lvl3pPr>
            <a:lvl4pPr marL="1828800" lvl="3"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4pPr>
            <a:lvl5pPr marL="2286000" lvl="4"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5pPr>
            <a:lvl6pPr marL="2743200" lvl="5"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6pPr>
            <a:lvl7pPr marL="3200400" lvl="6"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7pPr>
            <a:lvl8pPr marL="3657600" lvl="7"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8pPr>
            <a:lvl9pPr marL="4114800" lvl="8"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9pPr>
          </a:lstStyle>
          <a:p>
            <a:endParaRPr/>
          </a:p>
        </p:txBody>
      </p:sp>
      <p:sp>
        <p:nvSpPr>
          <p:cNvPr id="8" name="Google Shape;8;p1"/>
          <p:cNvSpPr txBox="1">
            <a:spLocks noGrp="1"/>
          </p:cNvSpPr>
          <p:nvPr>
            <p:ph type="sldNum" idx="12"/>
          </p:nvPr>
        </p:nvSpPr>
        <p:spPr>
          <a:xfrm>
            <a:off x="11472533" y="6120400"/>
            <a:ext cx="719600" cy="737600"/>
          </a:xfrm>
          <a:prstGeom prst="rect">
            <a:avLst/>
          </a:prstGeom>
          <a:noFill/>
          <a:ln>
            <a:noFill/>
          </a:ln>
        </p:spPr>
        <p:txBody>
          <a:bodyPr spcFirstLastPara="1" wrap="square" lIns="91425" tIns="91425" rIns="91425" bIns="91425" anchor="ctr" anchorCtr="0">
            <a:noAutofit/>
          </a:bodyPr>
          <a:lstStyle>
            <a:lvl1pPr lvl="0" algn="ctr">
              <a:buNone/>
              <a:defRPr sz="1733">
                <a:solidFill>
                  <a:schemeClr val="accent1"/>
                </a:solidFill>
                <a:latin typeface="Raleway Thin"/>
                <a:ea typeface="Raleway Thin"/>
                <a:cs typeface="Raleway Thin"/>
                <a:sym typeface="Raleway Thin"/>
              </a:defRPr>
            </a:lvl1pPr>
            <a:lvl2pPr lvl="1" algn="ctr">
              <a:buNone/>
              <a:defRPr sz="1733">
                <a:solidFill>
                  <a:schemeClr val="accent1"/>
                </a:solidFill>
                <a:latin typeface="Raleway Thin"/>
                <a:ea typeface="Raleway Thin"/>
                <a:cs typeface="Raleway Thin"/>
                <a:sym typeface="Raleway Thin"/>
              </a:defRPr>
            </a:lvl2pPr>
            <a:lvl3pPr lvl="2" algn="ctr">
              <a:buNone/>
              <a:defRPr sz="1733">
                <a:solidFill>
                  <a:schemeClr val="accent1"/>
                </a:solidFill>
                <a:latin typeface="Raleway Thin"/>
                <a:ea typeface="Raleway Thin"/>
                <a:cs typeface="Raleway Thin"/>
                <a:sym typeface="Raleway Thin"/>
              </a:defRPr>
            </a:lvl3pPr>
            <a:lvl4pPr lvl="3" algn="ctr">
              <a:buNone/>
              <a:defRPr sz="1733">
                <a:solidFill>
                  <a:schemeClr val="accent1"/>
                </a:solidFill>
                <a:latin typeface="Raleway Thin"/>
                <a:ea typeface="Raleway Thin"/>
                <a:cs typeface="Raleway Thin"/>
                <a:sym typeface="Raleway Thin"/>
              </a:defRPr>
            </a:lvl4pPr>
            <a:lvl5pPr lvl="4" algn="ctr">
              <a:buNone/>
              <a:defRPr sz="1733">
                <a:solidFill>
                  <a:schemeClr val="accent1"/>
                </a:solidFill>
                <a:latin typeface="Raleway Thin"/>
                <a:ea typeface="Raleway Thin"/>
                <a:cs typeface="Raleway Thin"/>
                <a:sym typeface="Raleway Thin"/>
              </a:defRPr>
            </a:lvl5pPr>
            <a:lvl6pPr lvl="5" algn="ctr">
              <a:buNone/>
              <a:defRPr sz="1733">
                <a:solidFill>
                  <a:schemeClr val="accent1"/>
                </a:solidFill>
                <a:latin typeface="Raleway Thin"/>
                <a:ea typeface="Raleway Thin"/>
                <a:cs typeface="Raleway Thin"/>
                <a:sym typeface="Raleway Thin"/>
              </a:defRPr>
            </a:lvl6pPr>
            <a:lvl7pPr lvl="6" algn="ctr">
              <a:buNone/>
              <a:defRPr sz="1733">
                <a:solidFill>
                  <a:schemeClr val="accent1"/>
                </a:solidFill>
                <a:latin typeface="Raleway Thin"/>
                <a:ea typeface="Raleway Thin"/>
                <a:cs typeface="Raleway Thin"/>
                <a:sym typeface="Raleway Thin"/>
              </a:defRPr>
            </a:lvl7pPr>
            <a:lvl8pPr lvl="7" algn="ctr">
              <a:buNone/>
              <a:defRPr sz="1733">
                <a:solidFill>
                  <a:schemeClr val="accent1"/>
                </a:solidFill>
                <a:latin typeface="Raleway Thin"/>
                <a:ea typeface="Raleway Thin"/>
                <a:cs typeface="Raleway Thin"/>
                <a:sym typeface="Raleway Thin"/>
              </a:defRPr>
            </a:lvl8pPr>
            <a:lvl9pPr lvl="8" algn="ctr">
              <a:buNone/>
              <a:defRPr sz="1733">
                <a:solidFill>
                  <a:schemeClr val="accent1"/>
                </a:solidFill>
                <a:latin typeface="Raleway Thin"/>
                <a:ea typeface="Raleway Thin"/>
                <a:cs typeface="Raleway Thin"/>
                <a:sym typeface="Raleway Thin"/>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75695733"/>
      </p:ext>
    </p:extLst>
  </p:cSld>
  <p:clrMap bg1="dk1" tx1="lt1" bg2="dk2" tx2="lt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8000">
              <a:schemeClr val="accent3"/>
            </a:gs>
            <a:gs pos="100000">
              <a:schemeClr val="accent1"/>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00333" y="1420356"/>
            <a:ext cx="9591200" cy="5248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1300333" y="2100161"/>
            <a:ext cx="9591200" cy="36036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a:buNone/>
              <a:defRPr sz="1600">
                <a:solidFill>
                  <a:schemeClr val="lt2"/>
                </a:solidFill>
                <a:latin typeface="Quantico"/>
                <a:ea typeface="Quantico"/>
                <a:cs typeface="Quantico"/>
                <a:sym typeface="Quantico"/>
              </a:defRPr>
            </a:lvl1pPr>
            <a:lvl2pPr lvl="1" algn="r">
              <a:buNone/>
              <a:defRPr sz="1600">
                <a:solidFill>
                  <a:schemeClr val="lt2"/>
                </a:solidFill>
                <a:latin typeface="Quantico"/>
                <a:ea typeface="Quantico"/>
                <a:cs typeface="Quantico"/>
                <a:sym typeface="Quantico"/>
              </a:defRPr>
            </a:lvl2pPr>
            <a:lvl3pPr lvl="2" algn="r">
              <a:buNone/>
              <a:defRPr sz="1600">
                <a:solidFill>
                  <a:schemeClr val="lt2"/>
                </a:solidFill>
                <a:latin typeface="Quantico"/>
                <a:ea typeface="Quantico"/>
                <a:cs typeface="Quantico"/>
                <a:sym typeface="Quantico"/>
              </a:defRPr>
            </a:lvl3pPr>
            <a:lvl4pPr lvl="3" algn="r">
              <a:buNone/>
              <a:defRPr sz="1600">
                <a:solidFill>
                  <a:schemeClr val="lt2"/>
                </a:solidFill>
                <a:latin typeface="Quantico"/>
                <a:ea typeface="Quantico"/>
                <a:cs typeface="Quantico"/>
                <a:sym typeface="Quantico"/>
              </a:defRPr>
            </a:lvl4pPr>
            <a:lvl5pPr lvl="4" algn="r">
              <a:buNone/>
              <a:defRPr sz="1600">
                <a:solidFill>
                  <a:schemeClr val="lt2"/>
                </a:solidFill>
                <a:latin typeface="Quantico"/>
                <a:ea typeface="Quantico"/>
                <a:cs typeface="Quantico"/>
                <a:sym typeface="Quantico"/>
              </a:defRPr>
            </a:lvl5pPr>
            <a:lvl6pPr lvl="5" algn="r">
              <a:buNone/>
              <a:defRPr sz="1600">
                <a:solidFill>
                  <a:schemeClr val="lt2"/>
                </a:solidFill>
                <a:latin typeface="Quantico"/>
                <a:ea typeface="Quantico"/>
                <a:cs typeface="Quantico"/>
                <a:sym typeface="Quantico"/>
              </a:defRPr>
            </a:lvl6pPr>
            <a:lvl7pPr lvl="6" algn="r">
              <a:buNone/>
              <a:defRPr sz="1600">
                <a:solidFill>
                  <a:schemeClr val="lt2"/>
                </a:solidFill>
                <a:latin typeface="Quantico"/>
                <a:ea typeface="Quantico"/>
                <a:cs typeface="Quantico"/>
                <a:sym typeface="Quantico"/>
              </a:defRPr>
            </a:lvl7pPr>
            <a:lvl8pPr lvl="7" algn="r">
              <a:buNone/>
              <a:defRPr sz="1600">
                <a:solidFill>
                  <a:schemeClr val="lt2"/>
                </a:solidFill>
                <a:latin typeface="Quantico"/>
                <a:ea typeface="Quantico"/>
                <a:cs typeface="Quantico"/>
                <a:sym typeface="Quantico"/>
              </a:defRPr>
            </a:lvl8pPr>
            <a:lvl9pPr lvl="8" algn="r">
              <a:buNone/>
              <a:defRPr sz="1600">
                <a:solidFill>
                  <a:schemeClr val="lt2"/>
                </a:solidFill>
                <a:latin typeface="Quantico"/>
                <a:ea typeface="Quantico"/>
                <a:cs typeface="Quantico"/>
                <a:sym typeface="Quantic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02169855"/>
      </p:ext>
    </p:extLst>
  </p:cSld>
  <p:clrMap bg1="lt1" tx1="dk1" bg2="dk2" tx2="lt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84967" y="1371833"/>
            <a:ext cx="9022000" cy="20900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584967" y="3802567"/>
            <a:ext cx="9022000" cy="20900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2"/>
                </a:solidFill>
                <a:latin typeface="DM Serif Display"/>
                <a:ea typeface="DM Serif Display"/>
                <a:cs typeface="DM Serif Display"/>
                <a:sym typeface="DM Serif Display"/>
              </a:defRPr>
            </a:lvl1pPr>
            <a:lvl2pPr lvl="1" algn="r" rtl="0">
              <a:buNone/>
              <a:defRPr sz="1733">
                <a:solidFill>
                  <a:schemeClr val="dk2"/>
                </a:solidFill>
                <a:latin typeface="DM Serif Display"/>
                <a:ea typeface="DM Serif Display"/>
                <a:cs typeface="DM Serif Display"/>
                <a:sym typeface="DM Serif Display"/>
              </a:defRPr>
            </a:lvl2pPr>
            <a:lvl3pPr lvl="2" algn="r" rtl="0">
              <a:buNone/>
              <a:defRPr sz="1733">
                <a:solidFill>
                  <a:schemeClr val="dk2"/>
                </a:solidFill>
                <a:latin typeface="DM Serif Display"/>
                <a:ea typeface="DM Serif Display"/>
                <a:cs typeface="DM Serif Display"/>
                <a:sym typeface="DM Serif Display"/>
              </a:defRPr>
            </a:lvl3pPr>
            <a:lvl4pPr lvl="3" algn="r" rtl="0">
              <a:buNone/>
              <a:defRPr sz="1733">
                <a:solidFill>
                  <a:schemeClr val="dk2"/>
                </a:solidFill>
                <a:latin typeface="DM Serif Display"/>
                <a:ea typeface="DM Serif Display"/>
                <a:cs typeface="DM Serif Display"/>
                <a:sym typeface="DM Serif Display"/>
              </a:defRPr>
            </a:lvl4pPr>
            <a:lvl5pPr lvl="4" algn="r" rtl="0">
              <a:buNone/>
              <a:defRPr sz="1733">
                <a:solidFill>
                  <a:schemeClr val="dk2"/>
                </a:solidFill>
                <a:latin typeface="DM Serif Display"/>
                <a:ea typeface="DM Serif Display"/>
                <a:cs typeface="DM Serif Display"/>
                <a:sym typeface="DM Serif Display"/>
              </a:defRPr>
            </a:lvl5pPr>
            <a:lvl6pPr lvl="5" algn="r" rtl="0">
              <a:buNone/>
              <a:defRPr sz="1733">
                <a:solidFill>
                  <a:schemeClr val="dk2"/>
                </a:solidFill>
                <a:latin typeface="DM Serif Display"/>
                <a:ea typeface="DM Serif Display"/>
                <a:cs typeface="DM Serif Display"/>
                <a:sym typeface="DM Serif Display"/>
              </a:defRPr>
            </a:lvl6pPr>
            <a:lvl7pPr lvl="6" algn="r" rtl="0">
              <a:buNone/>
              <a:defRPr sz="1733">
                <a:solidFill>
                  <a:schemeClr val="dk2"/>
                </a:solidFill>
                <a:latin typeface="DM Serif Display"/>
                <a:ea typeface="DM Serif Display"/>
                <a:cs typeface="DM Serif Display"/>
                <a:sym typeface="DM Serif Display"/>
              </a:defRPr>
            </a:lvl7pPr>
            <a:lvl8pPr lvl="7" algn="r" rtl="0">
              <a:buNone/>
              <a:defRPr sz="1733">
                <a:solidFill>
                  <a:schemeClr val="dk2"/>
                </a:solidFill>
                <a:latin typeface="DM Serif Display"/>
                <a:ea typeface="DM Serif Display"/>
                <a:cs typeface="DM Serif Display"/>
                <a:sym typeface="DM Serif Display"/>
              </a:defRPr>
            </a:lvl8pPr>
            <a:lvl9pPr lvl="8" algn="r" rtl="0">
              <a:buNone/>
              <a:defRPr sz="1733">
                <a:solidFill>
                  <a:schemeClr val="dk2"/>
                </a:solidFill>
                <a:latin typeface="DM Serif Display"/>
                <a:ea typeface="DM Serif Display"/>
                <a:cs typeface="DM Serif Display"/>
                <a:sym typeface="DM Serif Display"/>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077960887"/>
      </p:ext>
    </p:extLst>
  </p:cSld>
  <p:clrMap bg1="lt1" tx1="dk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2784" y="1217133"/>
            <a:ext cx="7962800" cy="848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422784" y="2200731"/>
            <a:ext cx="7962800" cy="3686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11409033" y="6416833"/>
            <a:ext cx="782800" cy="441200"/>
          </a:xfrm>
          <a:prstGeom prst="rect">
            <a:avLst/>
          </a:prstGeom>
          <a:noFill/>
          <a:ln>
            <a:noFill/>
          </a:ln>
        </p:spPr>
        <p:txBody>
          <a:bodyPr spcFirstLastPara="1" wrap="square" lIns="91425" tIns="91425" rIns="91425" bIns="91425" anchor="t" anchorCtr="0">
            <a:noAutofit/>
          </a:bodyPr>
          <a:lstStyle>
            <a:lvl1pPr lvl="0" algn="r">
              <a:buNone/>
              <a:defRPr sz="1467">
                <a:solidFill>
                  <a:srgbClr val="FFFFFF"/>
                </a:solidFill>
                <a:latin typeface="Hind"/>
                <a:ea typeface="Hind"/>
                <a:cs typeface="Hind"/>
                <a:sym typeface="Hind"/>
              </a:defRPr>
            </a:lvl1pPr>
            <a:lvl2pPr lvl="1" algn="r">
              <a:buNone/>
              <a:defRPr sz="1467">
                <a:solidFill>
                  <a:srgbClr val="FFFFFF"/>
                </a:solidFill>
                <a:latin typeface="Hind"/>
                <a:ea typeface="Hind"/>
                <a:cs typeface="Hind"/>
                <a:sym typeface="Hind"/>
              </a:defRPr>
            </a:lvl2pPr>
            <a:lvl3pPr lvl="2" algn="r">
              <a:buNone/>
              <a:defRPr sz="1467">
                <a:solidFill>
                  <a:srgbClr val="FFFFFF"/>
                </a:solidFill>
                <a:latin typeface="Hind"/>
                <a:ea typeface="Hind"/>
                <a:cs typeface="Hind"/>
                <a:sym typeface="Hind"/>
              </a:defRPr>
            </a:lvl3pPr>
            <a:lvl4pPr lvl="3" algn="r">
              <a:buNone/>
              <a:defRPr sz="1467">
                <a:solidFill>
                  <a:srgbClr val="FFFFFF"/>
                </a:solidFill>
                <a:latin typeface="Hind"/>
                <a:ea typeface="Hind"/>
                <a:cs typeface="Hind"/>
                <a:sym typeface="Hind"/>
              </a:defRPr>
            </a:lvl4pPr>
            <a:lvl5pPr lvl="4" algn="r">
              <a:buNone/>
              <a:defRPr sz="1467">
                <a:solidFill>
                  <a:srgbClr val="FFFFFF"/>
                </a:solidFill>
                <a:latin typeface="Hind"/>
                <a:ea typeface="Hind"/>
                <a:cs typeface="Hind"/>
                <a:sym typeface="Hind"/>
              </a:defRPr>
            </a:lvl5pPr>
            <a:lvl6pPr lvl="5" algn="r">
              <a:buNone/>
              <a:defRPr sz="1467">
                <a:solidFill>
                  <a:srgbClr val="FFFFFF"/>
                </a:solidFill>
                <a:latin typeface="Hind"/>
                <a:ea typeface="Hind"/>
                <a:cs typeface="Hind"/>
                <a:sym typeface="Hind"/>
              </a:defRPr>
            </a:lvl6pPr>
            <a:lvl7pPr lvl="6" algn="r">
              <a:buNone/>
              <a:defRPr sz="1467">
                <a:solidFill>
                  <a:srgbClr val="FFFFFF"/>
                </a:solidFill>
                <a:latin typeface="Hind"/>
                <a:ea typeface="Hind"/>
                <a:cs typeface="Hind"/>
                <a:sym typeface="Hind"/>
              </a:defRPr>
            </a:lvl7pPr>
            <a:lvl8pPr lvl="7" algn="r">
              <a:buNone/>
              <a:defRPr sz="1467">
                <a:solidFill>
                  <a:srgbClr val="FFFFFF"/>
                </a:solidFill>
                <a:latin typeface="Hind"/>
                <a:ea typeface="Hind"/>
                <a:cs typeface="Hind"/>
                <a:sym typeface="Hind"/>
              </a:defRPr>
            </a:lvl8pPr>
            <a:lvl9pPr lvl="8" algn="r">
              <a:buNone/>
              <a:defRPr sz="1467">
                <a:solidFill>
                  <a:srgbClr val="FFFFFF"/>
                </a:solidFill>
                <a:latin typeface="Hind"/>
                <a:ea typeface="Hind"/>
                <a:cs typeface="Hind"/>
                <a:sym typeface="Hind"/>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155437809"/>
      </p:ext>
    </p:extLst>
  </p:cSld>
  <p:clrMap bg1="lt1" tx1="dk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84967" y="1371833"/>
            <a:ext cx="9022000" cy="20900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584967" y="3802567"/>
            <a:ext cx="9022000" cy="20900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2"/>
                </a:solidFill>
                <a:latin typeface="DM Serif Display"/>
                <a:ea typeface="DM Serif Display"/>
                <a:cs typeface="DM Serif Display"/>
                <a:sym typeface="DM Serif Display"/>
              </a:defRPr>
            </a:lvl1pPr>
            <a:lvl2pPr lvl="1" algn="r" rtl="0">
              <a:buNone/>
              <a:defRPr sz="1733">
                <a:solidFill>
                  <a:schemeClr val="dk2"/>
                </a:solidFill>
                <a:latin typeface="DM Serif Display"/>
                <a:ea typeface="DM Serif Display"/>
                <a:cs typeface="DM Serif Display"/>
                <a:sym typeface="DM Serif Display"/>
              </a:defRPr>
            </a:lvl2pPr>
            <a:lvl3pPr lvl="2" algn="r" rtl="0">
              <a:buNone/>
              <a:defRPr sz="1733">
                <a:solidFill>
                  <a:schemeClr val="dk2"/>
                </a:solidFill>
                <a:latin typeface="DM Serif Display"/>
                <a:ea typeface="DM Serif Display"/>
                <a:cs typeface="DM Serif Display"/>
                <a:sym typeface="DM Serif Display"/>
              </a:defRPr>
            </a:lvl3pPr>
            <a:lvl4pPr lvl="3" algn="r" rtl="0">
              <a:buNone/>
              <a:defRPr sz="1733">
                <a:solidFill>
                  <a:schemeClr val="dk2"/>
                </a:solidFill>
                <a:latin typeface="DM Serif Display"/>
                <a:ea typeface="DM Serif Display"/>
                <a:cs typeface="DM Serif Display"/>
                <a:sym typeface="DM Serif Display"/>
              </a:defRPr>
            </a:lvl4pPr>
            <a:lvl5pPr lvl="4" algn="r" rtl="0">
              <a:buNone/>
              <a:defRPr sz="1733">
                <a:solidFill>
                  <a:schemeClr val="dk2"/>
                </a:solidFill>
                <a:latin typeface="DM Serif Display"/>
                <a:ea typeface="DM Serif Display"/>
                <a:cs typeface="DM Serif Display"/>
                <a:sym typeface="DM Serif Display"/>
              </a:defRPr>
            </a:lvl5pPr>
            <a:lvl6pPr lvl="5" algn="r" rtl="0">
              <a:buNone/>
              <a:defRPr sz="1733">
                <a:solidFill>
                  <a:schemeClr val="dk2"/>
                </a:solidFill>
                <a:latin typeface="DM Serif Display"/>
                <a:ea typeface="DM Serif Display"/>
                <a:cs typeface="DM Serif Display"/>
                <a:sym typeface="DM Serif Display"/>
              </a:defRPr>
            </a:lvl6pPr>
            <a:lvl7pPr lvl="6" algn="r" rtl="0">
              <a:buNone/>
              <a:defRPr sz="1733">
                <a:solidFill>
                  <a:schemeClr val="dk2"/>
                </a:solidFill>
                <a:latin typeface="DM Serif Display"/>
                <a:ea typeface="DM Serif Display"/>
                <a:cs typeface="DM Serif Display"/>
                <a:sym typeface="DM Serif Display"/>
              </a:defRPr>
            </a:lvl7pPr>
            <a:lvl8pPr lvl="7" algn="r" rtl="0">
              <a:buNone/>
              <a:defRPr sz="1733">
                <a:solidFill>
                  <a:schemeClr val="dk2"/>
                </a:solidFill>
                <a:latin typeface="DM Serif Display"/>
                <a:ea typeface="DM Serif Display"/>
                <a:cs typeface="DM Serif Display"/>
                <a:sym typeface="DM Serif Display"/>
              </a:defRPr>
            </a:lvl8pPr>
            <a:lvl9pPr lvl="8" algn="r" rtl="0">
              <a:buNone/>
              <a:defRPr sz="1733">
                <a:solidFill>
                  <a:schemeClr val="dk2"/>
                </a:solidFill>
                <a:latin typeface="DM Serif Display"/>
                <a:ea typeface="DM Serif Display"/>
                <a:cs typeface="DM Serif Display"/>
                <a:sym typeface="DM Serif Display"/>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2762240268"/>
      </p:ext>
    </p:extLst>
  </p:cSld>
  <p:clrMap bg1="lt1" tx1="dk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8000">
              <a:schemeClr val="accent3"/>
            </a:gs>
            <a:gs pos="41000">
              <a:schemeClr val="accent2"/>
            </a:gs>
            <a:gs pos="61000">
              <a:schemeClr val="accent1"/>
            </a:gs>
            <a:gs pos="82000">
              <a:schemeClr val="accent6"/>
            </a:gs>
            <a:gs pos="100000">
              <a:schemeClr val="accent5"/>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40800" y="1181356"/>
            <a:ext cx="9710400" cy="4856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1pPr>
            <a:lvl2pPr lvl="1"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2pPr>
            <a:lvl3pPr lvl="2"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3pPr>
            <a:lvl4pPr lvl="3"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4pPr>
            <a:lvl5pPr lvl="4"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5pPr>
            <a:lvl6pPr lvl="5"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6pPr>
            <a:lvl7pPr lvl="6"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7pPr>
            <a:lvl8pPr lvl="7"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8pPr>
            <a:lvl9pPr lvl="8"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9pPr>
          </a:lstStyle>
          <a:p>
            <a:endParaRPr/>
          </a:p>
        </p:txBody>
      </p:sp>
      <p:sp>
        <p:nvSpPr>
          <p:cNvPr id="7" name="Google Shape;7;p1"/>
          <p:cNvSpPr txBox="1">
            <a:spLocks noGrp="1"/>
          </p:cNvSpPr>
          <p:nvPr>
            <p:ph type="body" idx="1"/>
          </p:nvPr>
        </p:nvSpPr>
        <p:spPr>
          <a:xfrm>
            <a:off x="1240800" y="1887579"/>
            <a:ext cx="9710400" cy="371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1pPr>
            <a:lvl2pPr marL="914400" lvl="1"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2pPr>
            <a:lvl3pPr marL="1371600" lvl="2"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3pPr>
            <a:lvl4pPr marL="1828800" lvl="3"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4pPr>
            <a:lvl5pPr marL="2286000" lvl="4"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5pPr>
            <a:lvl6pPr marL="2743200" lvl="5"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6pPr>
            <a:lvl7pPr marL="3200400" lvl="6"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7pPr>
            <a:lvl8pPr marL="3657600" lvl="7"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8pPr>
            <a:lvl9pPr marL="4114800" lvl="8"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10951201" y="5664781"/>
            <a:ext cx="620400" cy="632400"/>
          </a:xfrm>
          <a:prstGeom prst="rect">
            <a:avLst/>
          </a:prstGeom>
          <a:noFill/>
          <a:ln>
            <a:noFill/>
          </a:ln>
        </p:spPr>
        <p:txBody>
          <a:bodyPr spcFirstLastPara="1" wrap="square" lIns="0" tIns="0" rIns="0" bIns="0" anchor="b" anchorCtr="0">
            <a:noAutofit/>
          </a:bodyPr>
          <a:lstStyle>
            <a:lvl1pPr lvl="0" algn="r" rtl="0">
              <a:buNone/>
              <a:defRPr sz="2133" b="1">
                <a:solidFill>
                  <a:schemeClr val="lt1"/>
                </a:solidFill>
                <a:latin typeface="Ubuntu"/>
                <a:ea typeface="Ubuntu"/>
                <a:cs typeface="Ubuntu"/>
                <a:sym typeface="Ubuntu"/>
              </a:defRPr>
            </a:lvl1pPr>
            <a:lvl2pPr lvl="1" algn="r" rtl="0">
              <a:buNone/>
              <a:defRPr sz="2133" b="1">
                <a:solidFill>
                  <a:schemeClr val="lt1"/>
                </a:solidFill>
                <a:latin typeface="Ubuntu"/>
                <a:ea typeface="Ubuntu"/>
                <a:cs typeface="Ubuntu"/>
                <a:sym typeface="Ubuntu"/>
              </a:defRPr>
            </a:lvl2pPr>
            <a:lvl3pPr lvl="2" algn="r" rtl="0">
              <a:buNone/>
              <a:defRPr sz="2133" b="1">
                <a:solidFill>
                  <a:schemeClr val="lt1"/>
                </a:solidFill>
                <a:latin typeface="Ubuntu"/>
                <a:ea typeface="Ubuntu"/>
                <a:cs typeface="Ubuntu"/>
                <a:sym typeface="Ubuntu"/>
              </a:defRPr>
            </a:lvl3pPr>
            <a:lvl4pPr lvl="3" algn="r" rtl="0">
              <a:buNone/>
              <a:defRPr sz="2133" b="1">
                <a:solidFill>
                  <a:schemeClr val="lt1"/>
                </a:solidFill>
                <a:latin typeface="Ubuntu"/>
                <a:ea typeface="Ubuntu"/>
                <a:cs typeface="Ubuntu"/>
                <a:sym typeface="Ubuntu"/>
              </a:defRPr>
            </a:lvl4pPr>
            <a:lvl5pPr lvl="4" algn="r" rtl="0">
              <a:buNone/>
              <a:defRPr sz="2133" b="1">
                <a:solidFill>
                  <a:schemeClr val="lt1"/>
                </a:solidFill>
                <a:latin typeface="Ubuntu"/>
                <a:ea typeface="Ubuntu"/>
                <a:cs typeface="Ubuntu"/>
                <a:sym typeface="Ubuntu"/>
              </a:defRPr>
            </a:lvl5pPr>
            <a:lvl6pPr lvl="5" algn="r" rtl="0">
              <a:buNone/>
              <a:defRPr sz="2133" b="1">
                <a:solidFill>
                  <a:schemeClr val="lt1"/>
                </a:solidFill>
                <a:latin typeface="Ubuntu"/>
                <a:ea typeface="Ubuntu"/>
                <a:cs typeface="Ubuntu"/>
                <a:sym typeface="Ubuntu"/>
              </a:defRPr>
            </a:lvl6pPr>
            <a:lvl7pPr lvl="6" algn="r" rtl="0">
              <a:buNone/>
              <a:defRPr sz="2133" b="1">
                <a:solidFill>
                  <a:schemeClr val="lt1"/>
                </a:solidFill>
                <a:latin typeface="Ubuntu"/>
                <a:ea typeface="Ubuntu"/>
                <a:cs typeface="Ubuntu"/>
                <a:sym typeface="Ubuntu"/>
              </a:defRPr>
            </a:lvl7pPr>
            <a:lvl8pPr lvl="7" algn="r" rtl="0">
              <a:buNone/>
              <a:defRPr sz="2133" b="1">
                <a:solidFill>
                  <a:schemeClr val="lt1"/>
                </a:solidFill>
                <a:latin typeface="Ubuntu"/>
                <a:ea typeface="Ubuntu"/>
                <a:cs typeface="Ubuntu"/>
                <a:sym typeface="Ubuntu"/>
              </a:defRPr>
            </a:lvl8pPr>
            <a:lvl9pPr lvl="8" algn="r" rtl="0">
              <a:buNone/>
              <a:defRPr sz="2133" b="1">
                <a:solidFill>
                  <a:schemeClr val="lt1"/>
                </a:solidFill>
                <a:latin typeface="Ubuntu"/>
                <a:ea typeface="Ubuntu"/>
                <a:cs typeface="Ubuntu"/>
                <a:sym typeface="Ubuntu"/>
              </a:defRPr>
            </a:lvl9pPr>
          </a:lstStyle>
          <a:p>
            <a:fld id="{B2DC25EE-239B-4C5F-AAD1-255A7D5F1EE2}" type="slidenum">
              <a:rPr lang="en-US" smtClean="0"/>
              <a:t>‹#›</a:t>
            </a:fld>
            <a:endParaRPr lang="en-US"/>
          </a:p>
        </p:txBody>
      </p:sp>
      <p:grpSp>
        <p:nvGrpSpPr>
          <p:cNvPr id="9" name="Google Shape;9;p1"/>
          <p:cNvGrpSpPr/>
          <p:nvPr/>
        </p:nvGrpSpPr>
        <p:grpSpPr>
          <a:xfrm>
            <a:off x="620400" y="620533"/>
            <a:ext cx="10951200" cy="5617000"/>
            <a:chOff x="465300" y="465400"/>
            <a:chExt cx="8213400" cy="4212750"/>
          </a:xfrm>
        </p:grpSpPr>
        <p:sp>
          <p:nvSpPr>
            <p:cNvPr id="10" name="Google Shape;10;p1"/>
            <p:cNvSpPr/>
            <p:nvPr/>
          </p:nvSpPr>
          <p:spPr>
            <a:xfrm rot="10800000">
              <a:off x="3221100" y="465400"/>
              <a:ext cx="5457600" cy="1395600"/>
            </a:xfrm>
            <a:prstGeom prst="corner">
              <a:avLst>
                <a:gd name="adj1" fmla="val 1582"/>
                <a:gd name="adj2" fmla="val 15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latin typeface="Work Sans Regular"/>
                <a:ea typeface="Work Sans Regular"/>
                <a:cs typeface="Work Sans Regular"/>
                <a:sym typeface="Work Sans Regular"/>
              </a:endParaRPr>
            </a:p>
          </p:txBody>
        </p:sp>
        <p:sp>
          <p:nvSpPr>
            <p:cNvPr id="11" name="Google Shape;11;p1"/>
            <p:cNvSpPr/>
            <p:nvPr/>
          </p:nvSpPr>
          <p:spPr>
            <a:xfrm>
              <a:off x="465300" y="3282550"/>
              <a:ext cx="5457600" cy="1395600"/>
            </a:xfrm>
            <a:prstGeom prst="corner">
              <a:avLst>
                <a:gd name="adj1" fmla="val 1582"/>
                <a:gd name="adj2" fmla="val 15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latin typeface="Work Sans Regular"/>
                <a:ea typeface="Work Sans Regular"/>
                <a:cs typeface="Work Sans Regular"/>
                <a:sym typeface="Work Sans Regular"/>
              </a:endParaRPr>
            </a:p>
          </p:txBody>
        </p:sp>
      </p:grpSp>
    </p:spTree>
    <p:extLst>
      <p:ext uri="{BB962C8B-B14F-4D97-AF65-F5344CB8AC3E}">
        <p14:creationId xmlns:p14="http://schemas.microsoft.com/office/powerpoint/2010/main" val="1894879778"/>
      </p:ext>
    </p:extLst>
  </p:cSld>
  <p:clrMap bg1="lt1" tx1="dk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467">
          <p15:clr>
            <a:srgbClr val="EA4335"/>
          </p15:clr>
        </p15:guide>
        <p15:guide id="2" orient="horz" pos="2947">
          <p15:clr>
            <a:srgbClr val="EA4335"/>
          </p15:clr>
        </p15:guide>
        <p15:guide id="3" pos="586">
          <p15:clr>
            <a:srgbClr val="EA4335"/>
          </p15:clr>
        </p15:guide>
        <p15:guide id="4" orient="horz" pos="592">
          <p15:clr>
            <a:srgbClr val="EA4335"/>
          </p15:clr>
        </p15:guide>
        <p15:guide id="5" pos="5174">
          <p15:clr>
            <a:srgbClr val="EA4335"/>
          </p15:clr>
        </p15:guide>
        <p15:guide id="6" orient="horz" pos="2648">
          <p15:clr>
            <a:srgbClr val="EA4335"/>
          </p15:clr>
        </p15:guide>
        <p15:guide id="7" orient="horz" pos="293">
          <p15:clr>
            <a:srgbClr val="EA4335"/>
          </p15:clr>
        </p15:guide>
        <p15:guide id="8" pos="293">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77833" y="911467"/>
            <a:ext cx="8568400" cy="528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1pPr>
            <a:lvl2pPr lvl="1"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2pPr>
            <a:lvl3pPr lvl="2"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3pPr>
            <a:lvl4pPr lvl="3"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4pPr>
            <a:lvl5pPr lvl="4"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5pPr>
            <a:lvl6pPr lvl="5"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6pPr>
            <a:lvl7pPr lvl="6"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7pPr>
            <a:lvl8pPr lvl="7"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8pPr>
            <a:lvl9pPr lvl="8"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584233" y="2008467"/>
            <a:ext cx="8568400" cy="3787200"/>
          </a:xfrm>
          <a:prstGeom prst="rect">
            <a:avLst/>
          </a:prstGeom>
          <a:noFill/>
          <a:ln>
            <a:noFill/>
          </a:ln>
        </p:spPr>
        <p:txBody>
          <a:bodyPr spcFirstLastPara="1" wrap="square" lIns="0" tIns="0" rIns="0" bIns="0" anchor="t" anchorCtr="0">
            <a:noAutofit/>
          </a:bodyPr>
          <a:lstStyle>
            <a:lvl1pPr marL="457200" lvl="0" indent="-368300" rtl="0">
              <a:lnSpc>
                <a:spcPct val="100000"/>
              </a:lnSpc>
              <a:spcBef>
                <a:spcPts val="0"/>
              </a:spcBef>
              <a:spcAft>
                <a:spcPts val="0"/>
              </a:spcAft>
              <a:buClr>
                <a:schemeClr val="accent1"/>
              </a:buClr>
              <a:buSzPts val="2200"/>
              <a:buFont typeface="Nunito"/>
              <a:buChar char="✗"/>
              <a:defRPr sz="2200">
                <a:solidFill>
                  <a:schemeClr val="dk1"/>
                </a:solidFill>
                <a:latin typeface="Nunito"/>
                <a:ea typeface="Nunito"/>
                <a:cs typeface="Nunito"/>
                <a:sym typeface="Nunito"/>
              </a:defRPr>
            </a:lvl1pPr>
            <a:lvl2pPr marL="914400" lvl="1" indent="-368300" rtl="0">
              <a:lnSpc>
                <a:spcPct val="100000"/>
              </a:lnSpc>
              <a:spcBef>
                <a:spcPts val="1000"/>
              </a:spcBef>
              <a:spcAft>
                <a:spcPts val="0"/>
              </a:spcAft>
              <a:buClr>
                <a:schemeClr val="dk2"/>
              </a:buClr>
              <a:buSzPts val="2200"/>
              <a:buFont typeface="Nunito"/>
              <a:buChar char="✗"/>
              <a:defRPr sz="2200">
                <a:solidFill>
                  <a:schemeClr val="dk1"/>
                </a:solidFill>
                <a:latin typeface="Nunito"/>
                <a:ea typeface="Nunito"/>
                <a:cs typeface="Nunito"/>
                <a:sym typeface="Nunito"/>
              </a:defRPr>
            </a:lvl2pPr>
            <a:lvl3pPr marL="1371600" lvl="2"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3pPr>
            <a:lvl4pPr marL="1828800" lvl="3"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4pPr>
            <a:lvl5pPr marL="2286000" lvl="4"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5pPr>
            <a:lvl6pPr marL="2743200" lvl="5"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6pPr>
            <a:lvl7pPr marL="3200400" lvl="6"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7pPr>
            <a:lvl8pPr marL="3657600" lvl="7"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8pPr>
            <a:lvl9pPr marL="4114800" lvl="8" indent="-368300" rtl="0">
              <a:lnSpc>
                <a:spcPct val="100000"/>
              </a:lnSpc>
              <a:spcBef>
                <a:spcPts val="1000"/>
              </a:spcBef>
              <a:spcAft>
                <a:spcPts val="1000"/>
              </a:spcAft>
              <a:buClr>
                <a:schemeClr val="dk1"/>
              </a:buClr>
              <a:buSzPts val="2200"/>
              <a:buFont typeface="Nunito"/>
              <a:buChar char="■"/>
              <a:defRPr sz="22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11205833" y="6257835"/>
            <a:ext cx="731600" cy="400400"/>
          </a:xfrm>
          <a:prstGeom prst="rect">
            <a:avLst/>
          </a:prstGeom>
          <a:noFill/>
          <a:ln>
            <a:noFill/>
          </a:ln>
        </p:spPr>
        <p:txBody>
          <a:bodyPr spcFirstLastPara="1" wrap="square" lIns="0" tIns="0" rIns="0" bIns="0" anchor="ctr" anchorCtr="0">
            <a:noAutofit/>
          </a:bodyPr>
          <a:lstStyle>
            <a:lvl1pPr lvl="0" algn="r" rtl="0">
              <a:buNone/>
              <a:defRPr sz="2000" b="1">
                <a:solidFill>
                  <a:schemeClr val="dk2"/>
                </a:solidFill>
                <a:latin typeface="Amatic SC"/>
                <a:ea typeface="Amatic SC"/>
                <a:cs typeface="Amatic SC"/>
                <a:sym typeface="Amatic SC"/>
              </a:defRPr>
            </a:lvl1pPr>
            <a:lvl2pPr lvl="1" algn="r" rtl="0">
              <a:buNone/>
              <a:defRPr sz="2000" b="1">
                <a:solidFill>
                  <a:schemeClr val="dk2"/>
                </a:solidFill>
                <a:latin typeface="Amatic SC"/>
                <a:ea typeface="Amatic SC"/>
                <a:cs typeface="Amatic SC"/>
                <a:sym typeface="Amatic SC"/>
              </a:defRPr>
            </a:lvl2pPr>
            <a:lvl3pPr lvl="2" algn="r" rtl="0">
              <a:buNone/>
              <a:defRPr sz="2000" b="1">
                <a:solidFill>
                  <a:schemeClr val="dk2"/>
                </a:solidFill>
                <a:latin typeface="Amatic SC"/>
                <a:ea typeface="Amatic SC"/>
                <a:cs typeface="Amatic SC"/>
                <a:sym typeface="Amatic SC"/>
              </a:defRPr>
            </a:lvl3pPr>
            <a:lvl4pPr lvl="3" algn="r" rtl="0">
              <a:buNone/>
              <a:defRPr sz="2000" b="1">
                <a:solidFill>
                  <a:schemeClr val="dk2"/>
                </a:solidFill>
                <a:latin typeface="Amatic SC"/>
                <a:ea typeface="Amatic SC"/>
                <a:cs typeface="Amatic SC"/>
                <a:sym typeface="Amatic SC"/>
              </a:defRPr>
            </a:lvl4pPr>
            <a:lvl5pPr lvl="4" algn="r" rtl="0">
              <a:buNone/>
              <a:defRPr sz="2000" b="1">
                <a:solidFill>
                  <a:schemeClr val="dk2"/>
                </a:solidFill>
                <a:latin typeface="Amatic SC"/>
                <a:ea typeface="Amatic SC"/>
                <a:cs typeface="Amatic SC"/>
                <a:sym typeface="Amatic SC"/>
              </a:defRPr>
            </a:lvl5pPr>
            <a:lvl6pPr lvl="5" algn="r" rtl="0">
              <a:buNone/>
              <a:defRPr sz="2000" b="1">
                <a:solidFill>
                  <a:schemeClr val="dk2"/>
                </a:solidFill>
                <a:latin typeface="Amatic SC"/>
                <a:ea typeface="Amatic SC"/>
                <a:cs typeface="Amatic SC"/>
                <a:sym typeface="Amatic SC"/>
              </a:defRPr>
            </a:lvl6pPr>
            <a:lvl7pPr lvl="6" algn="r" rtl="0">
              <a:buNone/>
              <a:defRPr sz="2000" b="1">
                <a:solidFill>
                  <a:schemeClr val="dk2"/>
                </a:solidFill>
                <a:latin typeface="Amatic SC"/>
                <a:ea typeface="Amatic SC"/>
                <a:cs typeface="Amatic SC"/>
                <a:sym typeface="Amatic SC"/>
              </a:defRPr>
            </a:lvl7pPr>
            <a:lvl8pPr lvl="7" algn="r" rtl="0">
              <a:buNone/>
              <a:defRPr sz="2000" b="1">
                <a:solidFill>
                  <a:schemeClr val="dk2"/>
                </a:solidFill>
                <a:latin typeface="Amatic SC"/>
                <a:ea typeface="Amatic SC"/>
                <a:cs typeface="Amatic SC"/>
                <a:sym typeface="Amatic SC"/>
              </a:defRPr>
            </a:lvl8pPr>
            <a:lvl9pPr lvl="8" algn="r" rtl="0">
              <a:buNone/>
              <a:defRPr sz="2000" b="1">
                <a:solidFill>
                  <a:schemeClr val="dk2"/>
                </a:solidFill>
                <a:latin typeface="Amatic SC"/>
                <a:ea typeface="Amatic SC"/>
                <a:cs typeface="Amatic SC"/>
                <a:sym typeface="Amatic SC"/>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116761311"/>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5200" y="493233"/>
            <a:ext cx="7853200" cy="854800"/>
          </a:xfrm>
          <a:prstGeom prst="rect">
            <a:avLst/>
          </a:prstGeom>
          <a:noFill/>
          <a:ln>
            <a:noFill/>
          </a:ln>
        </p:spPr>
        <p:txBody>
          <a:bodyPr spcFirstLastPara="1" wrap="square" lIns="0" tIns="0" rIns="0" bIns="0" anchor="b" anchorCtr="0">
            <a:noAutofit/>
          </a:bodyPr>
          <a:lstStyle>
            <a:lvl1pPr lvl="0">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1pPr>
            <a:lvl2pPr lvl="1">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2pPr>
            <a:lvl3pPr lvl="2">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3pPr>
            <a:lvl4pPr lvl="3">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4pPr>
            <a:lvl5pPr lvl="4">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5pPr>
            <a:lvl6pPr lvl="5">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6pPr>
            <a:lvl7pPr lvl="6">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7pPr>
            <a:lvl8pPr lvl="7">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8pPr>
            <a:lvl9pPr lvl="8">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9pPr>
          </a:lstStyle>
          <a:p>
            <a:endParaRPr/>
          </a:p>
        </p:txBody>
      </p:sp>
      <p:sp>
        <p:nvSpPr>
          <p:cNvPr id="7" name="Google Shape;7;p1"/>
          <p:cNvSpPr txBox="1">
            <a:spLocks noGrp="1"/>
          </p:cNvSpPr>
          <p:nvPr>
            <p:ph type="body" idx="1"/>
          </p:nvPr>
        </p:nvSpPr>
        <p:spPr>
          <a:xfrm>
            <a:off x="815200" y="1687711"/>
            <a:ext cx="7853200" cy="37148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600"/>
              </a:spcBef>
              <a:spcAft>
                <a:spcPts val="0"/>
              </a:spcAft>
              <a:buClr>
                <a:schemeClr val="accent2"/>
              </a:buClr>
              <a:buSzPts val="2000"/>
              <a:buFont typeface="Red Hat Text"/>
              <a:buChar char="⦁"/>
              <a:defRPr sz="2000">
                <a:solidFill>
                  <a:schemeClr val="dk1"/>
                </a:solidFill>
                <a:latin typeface="Red Hat Text"/>
                <a:ea typeface="Red Hat Text"/>
                <a:cs typeface="Red Hat Text"/>
                <a:sym typeface="Red Hat Text"/>
              </a:defRPr>
            </a:lvl1pPr>
            <a:lvl2pPr marL="914400" lvl="1" indent="-355600">
              <a:lnSpc>
                <a:spcPct val="115000"/>
              </a:lnSpc>
              <a:spcBef>
                <a:spcPts val="0"/>
              </a:spcBef>
              <a:spcAft>
                <a:spcPts val="0"/>
              </a:spcAft>
              <a:buClr>
                <a:schemeClr val="accent3"/>
              </a:buClr>
              <a:buSzPts val="2000"/>
              <a:buFont typeface="Red Hat Text"/>
              <a:buChar char="⦁"/>
              <a:defRPr sz="2000">
                <a:solidFill>
                  <a:schemeClr val="dk1"/>
                </a:solidFill>
                <a:latin typeface="Red Hat Text"/>
                <a:ea typeface="Red Hat Text"/>
                <a:cs typeface="Red Hat Text"/>
                <a:sym typeface="Red Hat Text"/>
              </a:defRPr>
            </a:lvl2pPr>
            <a:lvl3pPr marL="1371600" lvl="2" indent="-355600">
              <a:lnSpc>
                <a:spcPct val="115000"/>
              </a:lnSpc>
              <a:spcBef>
                <a:spcPts val="0"/>
              </a:spcBef>
              <a:spcAft>
                <a:spcPts val="0"/>
              </a:spcAft>
              <a:buClr>
                <a:schemeClr val="accent4"/>
              </a:buClr>
              <a:buSzPts val="2000"/>
              <a:buFont typeface="Red Hat Text"/>
              <a:buChar char="⦁"/>
              <a:defRPr sz="2000">
                <a:solidFill>
                  <a:schemeClr val="dk1"/>
                </a:solidFill>
                <a:latin typeface="Red Hat Text"/>
                <a:ea typeface="Red Hat Text"/>
                <a:cs typeface="Red Hat Text"/>
                <a:sym typeface="Red Hat Text"/>
              </a:defRPr>
            </a:lvl3pPr>
            <a:lvl4pPr marL="1828800" lvl="3"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4pPr>
            <a:lvl5pPr marL="2286000" lvl="4"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5pPr>
            <a:lvl6pPr marL="2743200" lvl="5"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6pPr>
            <a:lvl7pPr marL="3200400" lvl="6"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7pPr>
            <a:lvl8pPr marL="3657600" lvl="7"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8pPr>
            <a:lvl9pPr marL="4114800" lvl="8"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600">
                <a:solidFill>
                  <a:schemeClr val="lt1"/>
                </a:solidFill>
                <a:latin typeface="Red Hat Text"/>
                <a:ea typeface="Red Hat Text"/>
                <a:cs typeface="Red Hat Text"/>
                <a:sym typeface="Red Hat Text"/>
              </a:defRPr>
            </a:lvl1pPr>
            <a:lvl2pPr lvl="1" algn="r">
              <a:buNone/>
              <a:defRPr sz="1600">
                <a:solidFill>
                  <a:schemeClr val="lt1"/>
                </a:solidFill>
                <a:latin typeface="Red Hat Text"/>
                <a:ea typeface="Red Hat Text"/>
                <a:cs typeface="Red Hat Text"/>
                <a:sym typeface="Red Hat Text"/>
              </a:defRPr>
            </a:lvl2pPr>
            <a:lvl3pPr lvl="2" algn="r">
              <a:buNone/>
              <a:defRPr sz="1600">
                <a:solidFill>
                  <a:schemeClr val="lt1"/>
                </a:solidFill>
                <a:latin typeface="Red Hat Text"/>
                <a:ea typeface="Red Hat Text"/>
                <a:cs typeface="Red Hat Text"/>
                <a:sym typeface="Red Hat Text"/>
              </a:defRPr>
            </a:lvl3pPr>
            <a:lvl4pPr lvl="3" algn="r">
              <a:buNone/>
              <a:defRPr sz="1600">
                <a:solidFill>
                  <a:schemeClr val="lt1"/>
                </a:solidFill>
                <a:latin typeface="Red Hat Text"/>
                <a:ea typeface="Red Hat Text"/>
                <a:cs typeface="Red Hat Text"/>
                <a:sym typeface="Red Hat Text"/>
              </a:defRPr>
            </a:lvl4pPr>
            <a:lvl5pPr lvl="4" algn="r">
              <a:buNone/>
              <a:defRPr sz="1600">
                <a:solidFill>
                  <a:schemeClr val="lt1"/>
                </a:solidFill>
                <a:latin typeface="Red Hat Text"/>
                <a:ea typeface="Red Hat Text"/>
                <a:cs typeface="Red Hat Text"/>
                <a:sym typeface="Red Hat Text"/>
              </a:defRPr>
            </a:lvl5pPr>
            <a:lvl6pPr lvl="5" algn="r">
              <a:buNone/>
              <a:defRPr sz="1600">
                <a:solidFill>
                  <a:schemeClr val="lt1"/>
                </a:solidFill>
                <a:latin typeface="Red Hat Text"/>
                <a:ea typeface="Red Hat Text"/>
                <a:cs typeface="Red Hat Text"/>
                <a:sym typeface="Red Hat Text"/>
              </a:defRPr>
            </a:lvl6pPr>
            <a:lvl7pPr lvl="6" algn="r">
              <a:buNone/>
              <a:defRPr sz="1600">
                <a:solidFill>
                  <a:schemeClr val="lt1"/>
                </a:solidFill>
                <a:latin typeface="Red Hat Text"/>
                <a:ea typeface="Red Hat Text"/>
                <a:cs typeface="Red Hat Text"/>
                <a:sym typeface="Red Hat Text"/>
              </a:defRPr>
            </a:lvl7pPr>
            <a:lvl8pPr lvl="7" algn="r">
              <a:buNone/>
              <a:defRPr sz="1600">
                <a:solidFill>
                  <a:schemeClr val="lt1"/>
                </a:solidFill>
                <a:latin typeface="Red Hat Text"/>
                <a:ea typeface="Red Hat Text"/>
                <a:cs typeface="Red Hat Text"/>
                <a:sym typeface="Red Hat Text"/>
              </a:defRPr>
            </a:lvl8pPr>
            <a:lvl9pPr lvl="8" algn="r">
              <a:buNone/>
              <a:defRPr sz="1600">
                <a:solidFill>
                  <a:schemeClr val="lt1"/>
                </a:solidFill>
                <a:latin typeface="Red Hat Text"/>
                <a:ea typeface="Red Hat Text"/>
                <a:cs typeface="Red Hat Text"/>
                <a:sym typeface="Red Hat Text"/>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858901429"/>
      </p:ext>
    </p:extLst>
  </p:cSld>
  <p:clrMap bg1="lt1" tx1="dk1" bg2="dk2" tx2="lt2" accent1="accent1" accent2="accent2" accent3="accent3" accent4="accent4" accent5="accent5" accent6="accent6" hlink="hlink" folHlink="folHlink"/>
  <p:sldLayoutIdLst>
    <p:sldLayoutId id="2147483863" r:id="rId1"/>
    <p:sldLayoutId id="2147483864" r:id="rId2"/>
    <p:sldLayoutId id="2147483866" r:id="rId3"/>
    <p:sldLayoutId id="2147483867" r:id="rId4"/>
    <p:sldLayoutId id="2147483868" r:id="rId5"/>
    <p:sldLayoutId id="2147483869" r:id="rId6"/>
    <p:sldLayoutId id="2147483870" r:id="rId7"/>
    <p:sldLayoutId id="2147483871" r:id="rId8"/>
    <p:sldLayoutId id="2147483872" r:id="rId9"/>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140400" y="1906863"/>
            <a:ext cx="9911200" cy="40452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marL="914400" lvl="1" indent="-3810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marL="1371600" lvl="2"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marL="1828800" lvl="3"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marL="2286000" lvl="4"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marL="2743200" lvl="5"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marL="3200400" lvl="6"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marL="3657600" lvl="7"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marL="4114800" lvl="8" indent="-3810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b="1">
                <a:solidFill>
                  <a:schemeClr val="dk2"/>
                </a:solidFill>
                <a:latin typeface="Montserrat"/>
                <a:ea typeface="Montserrat"/>
                <a:cs typeface="Montserrat"/>
                <a:sym typeface="Montserrat"/>
              </a:defRPr>
            </a:lvl1pPr>
            <a:lvl2pPr lvl="1" algn="r" rtl="0">
              <a:buNone/>
              <a:defRPr sz="1733" b="1">
                <a:solidFill>
                  <a:schemeClr val="dk2"/>
                </a:solidFill>
                <a:latin typeface="Montserrat"/>
                <a:ea typeface="Montserrat"/>
                <a:cs typeface="Montserrat"/>
                <a:sym typeface="Montserrat"/>
              </a:defRPr>
            </a:lvl2pPr>
            <a:lvl3pPr lvl="2" algn="r" rtl="0">
              <a:buNone/>
              <a:defRPr sz="1733" b="1">
                <a:solidFill>
                  <a:schemeClr val="dk2"/>
                </a:solidFill>
                <a:latin typeface="Montserrat"/>
                <a:ea typeface="Montserrat"/>
                <a:cs typeface="Montserrat"/>
                <a:sym typeface="Montserrat"/>
              </a:defRPr>
            </a:lvl3pPr>
            <a:lvl4pPr lvl="3" algn="r" rtl="0">
              <a:buNone/>
              <a:defRPr sz="1733" b="1">
                <a:solidFill>
                  <a:schemeClr val="dk2"/>
                </a:solidFill>
                <a:latin typeface="Montserrat"/>
                <a:ea typeface="Montserrat"/>
                <a:cs typeface="Montserrat"/>
                <a:sym typeface="Montserrat"/>
              </a:defRPr>
            </a:lvl4pPr>
            <a:lvl5pPr lvl="4" algn="r" rtl="0">
              <a:buNone/>
              <a:defRPr sz="1733" b="1">
                <a:solidFill>
                  <a:schemeClr val="dk2"/>
                </a:solidFill>
                <a:latin typeface="Montserrat"/>
                <a:ea typeface="Montserrat"/>
                <a:cs typeface="Montserrat"/>
                <a:sym typeface="Montserrat"/>
              </a:defRPr>
            </a:lvl5pPr>
            <a:lvl6pPr lvl="5" algn="r" rtl="0">
              <a:buNone/>
              <a:defRPr sz="1733" b="1">
                <a:solidFill>
                  <a:schemeClr val="dk2"/>
                </a:solidFill>
                <a:latin typeface="Montserrat"/>
                <a:ea typeface="Montserrat"/>
                <a:cs typeface="Montserrat"/>
                <a:sym typeface="Montserrat"/>
              </a:defRPr>
            </a:lvl6pPr>
            <a:lvl7pPr lvl="6" algn="r" rtl="0">
              <a:buNone/>
              <a:defRPr sz="1733" b="1">
                <a:solidFill>
                  <a:schemeClr val="dk2"/>
                </a:solidFill>
                <a:latin typeface="Montserrat"/>
                <a:ea typeface="Montserrat"/>
                <a:cs typeface="Montserrat"/>
                <a:sym typeface="Montserrat"/>
              </a:defRPr>
            </a:lvl7pPr>
            <a:lvl8pPr lvl="7" algn="r" rtl="0">
              <a:buNone/>
              <a:defRPr sz="1733" b="1">
                <a:solidFill>
                  <a:schemeClr val="dk2"/>
                </a:solidFill>
                <a:latin typeface="Montserrat"/>
                <a:ea typeface="Montserrat"/>
                <a:cs typeface="Montserrat"/>
                <a:sym typeface="Montserrat"/>
              </a:defRPr>
            </a:lvl8pPr>
            <a:lvl9pPr lvl="8" algn="r" rtl="0">
              <a:buNone/>
              <a:defRPr sz="1733" b="1">
                <a:solidFill>
                  <a:schemeClr val="dk2"/>
                </a:solidFill>
                <a:latin typeface="Montserrat"/>
                <a:ea typeface="Montserrat"/>
                <a:cs typeface="Montserrat"/>
                <a:sym typeface="Montserrat"/>
              </a:defRPr>
            </a:lvl9pPr>
          </a:lstStyle>
          <a:p>
            <a:fld id="{B2DC25EE-239B-4C5F-AAD1-255A7D5F1EE2}" type="slidenum">
              <a:rPr lang="en-US" smtClean="0"/>
              <a:t>‹#›</a:t>
            </a:fld>
            <a:endParaRPr lang="en-US"/>
          </a:p>
        </p:txBody>
      </p:sp>
    </p:spTree>
    <p:extLst>
      <p:ext uri="{BB962C8B-B14F-4D97-AF65-F5344CB8AC3E}">
        <p14:creationId xmlns:p14="http://schemas.microsoft.com/office/powerpoint/2010/main" val="3994507023"/>
      </p:ext>
    </p:extLst>
  </p:cSld>
  <p:clrMap bg1="lt1" tx1="dk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6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5.xm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8.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9.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15.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9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2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5.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6.xml"/><Relationship Id="rId5" Type="http://schemas.openxmlformats.org/officeDocument/2006/relationships/hyperlink" Target="https://www.edureka.co/blog/java-tutorial/" TargetMode="External"/><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9.xml"/></Relationships>
</file>

<file path=ppt/slides/_rels/slide2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9.xml"/><Relationship Id="rId1" Type="http://schemas.openxmlformats.org/officeDocument/2006/relationships/slideLayout" Target="../slideLayouts/slideLayout202.xml"/><Relationship Id="rId5" Type="http://schemas.openxmlformats.org/officeDocument/2006/relationships/hyperlink" Target="https://www.flaticon.com/" TargetMode="External"/><Relationship Id="rId4" Type="http://schemas.openxmlformats.org/officeDocument/2006/relationships/hyperlink" Target="https://www.diagrams.ne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90.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3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5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40000"/>
                <a:satMod val="350000"/>
              </a:schemeClr>
            </a:gs>
            <a:gs pos="12000">
              <a:schemeClr val="bg1">
                <a:tint val="45000"/>
                <a:shade val="99000"/>
                <a:satMod val="350000"/>
              </a:schemeClr>
            </a:gs>
            <a:gs pos="100000">
              <a:schemeClr val="bg1">
                <a:shade val="20000"/>
                <a:satMod val="25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4C19C9E-61EB-4892-AEFC-F7A3DCDDF826}"/>
              </a:ext>
            </a:extLst>
          </p:cNvPr>
          <p:cNvPicPr>
            <a:picLocks noChangeAspect="1"/>
          </p:cNvPicPr>
          <p:nvPr/>
        </p:nvPicPr>
        <p:blipFill rotWithShape="1">
          <a:blip r:embed="rId2"/>
          <a:srcRect r="2133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2" name="Title 1">
            <a:extLst>
              <a:ext uri="{FF2B5EF4-FFF2-40B4-BE49-F238E27FC236}">
                <a16:creationId xmlns:a16="http://schemas.microsoft.com/office/drawing/2014/main" id="{CAA32280-D976-456E-9CF4-CDD7201BFE3D}"/>
              </a:ext>
            </a:extLst>
          </p:cNvPr>
          <p:cNvSpPr>
            <a:spLocks noGrp="1"/>
          </p:cNvSpPr>
          <p:nvPr>
            <p:ph type="ctrTitle"/>
          </p:nvPr>
        </p:nvSpPr>
        <p:spPr>
          <a:xfrm>
            <a:off x="477980" y="1171790"/>
            <a:ext cx="4417541" cy="3204134"/>
          </a:xfrm>
        </p:spPr>
        <p:txBody>
          <a:bodyPr anchor="b">
            <a:normAutofit/>
          </a:bodyPr>
          <a:lstStyle/>
          <a:p>
            <a:pPr algn="l"/>
            <a:r>
              <a:rPr lang="en-US" sz="4400" dirty="0">
                <a:ln>
                  <a:solidFill>
                    <a:schemeClr val="tx2">
                      <a:lumMod val="90000"/>
                    </a:schemeClr>
                  </a:solidFill>
                </a:ln>
                <a:effectLst/>
                <a:latin typeface="Neue Haas Grotesk Text Pro" panose="020B0504020202020204" pitchFamily="34" charset="0"/>
              </a:rPr>
              <a:t>College Library Management System</a:t>
            </a:r>
          </a:p>
        </p:txBody>
      </p:sp>
      <p:sp>
        <p:nvSpPr>
          <p:cNvPr id="3" name="Slide Number Placeholder 2">
            <a:extLst>
              <a:ext uri="{FF2B5EF4-FFF2-40B4-BE49-F238E27FC236}">
                <a16:creationId xmlns:a16="http://schemas.microsoft.com/office/drawing/2014/main" id="{2489F9CD-3836-4075-A411-92415C3FD6F6}"/>
              </a:ext>
            </a:extLst>
          </p:cNvPr>
          <p:cNvSpPr>
            <a:spLocks noGrp="1"/>
          </p:cNvSpPr>
          <p:nvPr>
            <p:ph type="sldNum" sz="quarter" idx="12"/>
          </p:nvPr>
        </p:nvSpPr>
        <p:spPr/>
        <p:txBody>
          <a:bodyPr/>
          <a:lstStyle/>
          <a:p>
            <a:fld id="{B2DC25EE-239B-4C5F-AAD1-255A7D5F1EE2}" type="slidenum">
              <a:rPr lang="en-US" sz="2000" smtClean="0">
                <a:solidFill>
                  <a:schemeClr val="bg1"/>
                </a:solidFill>
              </a:rPr>
              <a:t>1</a:t>
            </a:fld>
            <a:endParaRPr lang="en-US" dirty="0">
              <a:solidFill>
                <a:schemeClr val="bg1"/>
              </a:solidFill>
            </a:endParaRPr>
          </a:p>
        </p:txBody>
      </p:sp>
      <p:sp>
        <p:nvSpPr>
          <p:cNvPr id="5" name="Rectangle: Rounded Corners 4">
            <a:extLst>
              <a:ext uri="{FF2B5EF4-FFF2-40B4-BE49-F238E27FC236}">
                <a16:creationId xmlns:a16="http://schemas.microsoft.com/office/drawing/2014/main" id="{622224EA-D088-4788-B264-4B3CE445EB73}"/>
              </a:ext>
            </a:extLst>
          </p:cNvPr>
          <p:cNvSpPr/>
          <p:nvPr/>
        </p:nvSpPr>
        <p:spPr>
          <a:xfrm>
            <a:off x="477981" y="437618"/>
            <a:ext cx="2289933" cy="98855"/>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755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8000">
              <a:schemeClr val="accent2"/>
            </a:gs>
            <a:gs pos="100000">
              <a:schemeClr val="accent1"/>
            </a:gs>
          </a:gsLst>
          <a:path path="circle">
            <a:fillToRect r="100000" b="100000"/>
          </a:path>
          <a:tileRect l="-100000" t="-100000"/>
        </a:gradFill>
        <a:effectLst/>
      </p:bgPr>
    </p:bg>
    <p:spTree>
      <p:nvGrpSpPr>
        <p:cNvPr id="1" name="Shape 130"/>
        <p:cNvGrpSpPr/>
        <p:nvPr/>
      </p:nvGrpSpPr>
      <p:grpSpPr>
        <a:xfrm>
          <a:off x="0" y="0"/>
          <a:ext cx="0" cy="0"/>
          <a:chOff x="0" y="0"/>
          <a:chExt cx="0" cy="0"/>
        </a:xfrm>
      </p:grpSpPr>
      <p:sp>
        <p:nvSpPr>
          <p:cNvPr id="131" name="Google Shape;131;p19"/>
          <p:cNvSpPr txBox="1">
            <a:spLocks noGrp="1"/>
          </p:cNvSpPr>
          <p:nvPr>
            <p:ph type="ctrTitle" idx="4294967295"/>
          </p:nvPr>
        </p:nvSpPr>
        <p:spPr>
          <a:xfrm>
            <a:off x="154744" y="-244423"/>
            <a:ext cx="10832124" cy="1546400"/>
          </a:xfrm>
          <a:prstGeom prst="rect">
            <a:avLst/>
          </a:prstGeom>
        </p:spPr>
        <p:txBody>
          <a:bodyPr spcFirstLastPara="1" wrap="square" lIns="0" tIns="0" rIns="0" bIns="0" anchor="b" anchorCtr="0">
            <a:noAutofit/>
          </a:bodyPr>
          <a:lstStyle/>
          <a:p>
            <a:r>
              <a:rPr lang="en-US" sz="6000" dirty="0">
                <a:solidFill>
                  <a:schemeClr val="lt2"/>
                </a:solidFill>
              </a:rPr>
              <a:t>Functional requirements </a:t>
            </a:r>
          </a:p>
        </p:txBody>
      </p:sp>
      <p:sp>
        <p:nvSpPr>
          <p:cNvPr id="132" name="Google Shape;132;p19"/>
          <p:cNvSpPr txBox="1">
            <a:spLocks noGrp="1"/>
          </p:cNvSpPr>
          <p:nvPr>
            <p:ph type="subTitle" idx="4294967295"/>
          </p:nvPr>
        </p:nvSpPr>
        <p:spPr>
          <a:xfrm>
            <a:off x="540995" y="1729042"/>
            <a:ext cx="7342616" cy="3528758"/>
          </a:xfrm>
          <a:prstGeom prst="rect">
            <a:avLst/>
          </a:prstGeom>
        </p:spPr>
        <p:txBody>
          <a:bodyPr spcFirstLastPara="1" wrap="square" lIns="0" tIns="0" rIns="0" bIns="0" anchor="t" anchorCtr="0">
            <a:noAutofit/>
          </a:bodyPr>
          <a:lstStyle/>
          <a:p>
            <a:pPr marL="342900" indent="-342900">
              <a:spcBef>
                <a:spcPts val="800"/>
              </a:spcBef>
              <a:buFont typeface="Wingdings" panose="05000000000000000000" pitchFamily="2" charset="2"/>
              <a:buChar char="q"/>
            </a:pPr>
            <a:r>
              <a:rPr lang="en-IN" sz="3200" dirty="0"/>
              <a:t>System must be able to </a:t>
            </a:r>
            <a:r>
              <a:rPr lang="en-IN" sz="3200" dirty="0">
                <a:solidFill>
                  <a:srgbClr val="D5FFEF"/>
                </a:solidFill>
              </a:rPr>
              <a:t>delete</a:t>
            </a:r>
            <a:r>
              <a:rPr lang="en-IN" sz="3200" dirty="0"/>
              <a:t> a book which consists of book id, book name, publisher name, etc. from the database.</a:t>
            </a:r>
          </a:p>
          <a:p>
            <a:pPr marL="342900" indent="-342900">
              <a:spcBef>
                <a:spcPts val="800"/>
              </a:spcBef>
              <a:buFont typeface="Wingdings" panose="05000000000000000000" pitchFamily="2" charset="2"/>
              <a:buChar char="q"/>
            </a:pPr>
            <a:endParaRPr lang="en-IN" sz="3200" dirty="0"/>
          </a:p>
          <a:p>
            <a:pPr marL="342900" indent="-342900">
              <a:spcBef>
                <a:spcPts val="800"/>
              </a:spcBef>
              <a:buFont typeface="Wingdings" panose="05000000000000000000" pitchFamily="2" charset="2"/>
              <a:buChar char="q"/>
            </a:pPr>
            <a:r>
              <a:rPr lang="en-IN" sz="3200" dirty="0"/>
              <a:t>System must prompt for </a:t>
            </a:r>
            <a:r>
              <a:rPr lang="en-US" sz="3200" dirty="0"/>
              <a:t>confirmation to librarian</a:t>
            </a:r>
            <a:r>
              <a:rPr lang="en-IN" sz="3200" dirty="0"/>
              <a:t> before deleting the book data.</a:t>
            </a:r>
          </a:p>
          <a:p>
            <a:pPr marL="342900" indent="-342900">
              <a:spcBef>
                <a:spcPts val="800"/>
              </a:spcBef>
              <a:buFont typeface="Wingdings" panose="05000000000000000000" pitchFamily="2" charset="2"/>
              <a:buChar char="q"/>
            </a:pPr>
            <a:endParaRPr lang="en-IN" sz="3200" dirty="0"/>
          </a:p>
        </p:txBody>
      </p:sp>
      <p:sp>
        <p:nvSpPr>
          <p:cNvPr id="145" name="Google Shape;145;p1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D6FFCF"/>
                </a:solidFill>
              </a:rPr>
              <a:pPr defTabSz="1219170">
                <a:buClr>
                  <a:srgbClr val="000000"/>
                </a:buClr>
              </a:pPr>
              <a:t>10</a:t>
            </a:fld>
            <a:endParaRPr kern="0">
              <a:solidFill>
                <a:srgbClr val="D6FFCF"/>
              </a:solidFill>
            </a:endParaRPr>
          </a:p>
        </p:txBody>
      </p:sp>
      <p:pic>
        <p:nvPicPr>
          <p:cNvPr id="17" name="Google Shape;52;p12">
            <a:extLst>
              <a:ext uri="{FF2B5EF4-FFF2-40B4-BE49-F238E27FC236}">
                <a16:creationId xmlns:a16="http://schemas.microsoft.com/office/drawing/2014/main" id="{42CDB8D4-F612-49D6-B112-32D7B629D8AC}"/>
              </a:ext>
            </a:extLst>
          </p:cNvPr>
          <p:cNvPicPr preferRelativeResize="0"/>
          <p:nvPr/>
        </p:nvPicPr>
        <p:blipFill>
          <a:blip r:embed="rId3">
            <a:alphaModFix/>
          </a:blip>
          <a:stretch>
            <a:fillRect/>
          </a:stretch>
        </p:blipFill>
        <p:spPr>
          <a:xfrm>
            <a:off x="9007112" y="1574799"/>
            <a:ext cx="1094355" cy="949467"/>
          </a:xfrm>
          <a:prstGeom prst="rect">
            <a:avLst/>
          </a:prstGeom>
          <a:noFill/>
          <a:ln>
            <a:noFill/>
          </a:ln>
        </p:spPr>
      </p:pic>
      <p:pic>
        <p:nvPicPr>
          <p:cNvPr id="18" name="Google Shape;53;p12">
            <a:extLst>
              <a:ext uri="{FF2B5EF4-FFF2-40B4-BE49-F238E27FC236}">
                <a16:creationId xmlns:a16="http://schemas.microsoft.com/office/drawing/2014/main" id="{675F5B53-6318-4BAE-A0B3-B6A6207D8EC4}"/>
              </a:ext>
            </a:extLst>
          </p:cNvPr>
          <p:cNvPicPr preferRelativeResize="0"/>
          <p:nvPr/>
        </p:nvPicPr>
        <p:blipFill>
          <a:blip r:embed="rId4">
            <a:alphaModFix/>
          </a:blip>
          <a:stretch>
            <a:fillRect/>
          </a:stretch>
        </p:blipFill>
        <p:spPr>
          <a:xfrm>
            <a:off x="12192000" y="1756232"/>
            <a:ext cx="3873100" cy="4940665"/>
          </a:xfrm>
          <a:prstGeom prst="rect">
            <a:avLst/>
          </a:prstGeom>
          <a:noFill/>
          <a:ln>
            <a:noFill/>
          </a:ln>
        </p:spPr>
      </p:pic>
      <p:grpSp>
        <p:nvGrpSpPr>
          <p:cNvPr id="19" name="Google Shape;59;p12">
            <a:extLst>
              <a:ext uri="{FF2B5EF4-FFF2-40B4-BE49-F238E27FC236}">
                <a16:creationId xmlns:a16="http://schemas.microsoft.com/office/drawing/2014/main" id="{61F831D9-E98C-4687-B710-C10974CC10DD}"/>
              </a:ext>
            </a:extLst>
          </p:cNvPr>
          <p:cNvGrpSpPr/>
          <p:nvPr/>
        </p:nvGrpSpPr>
        <p:grpSpPr>
          <a:xfrm>
            <a:off x="9315384" y="1756232"/>
            <a:ext cx="477801" cy="397491"/>
            <a:chOff x="1926350" y="995225"/>
            <a:chExt cx="428650" cy="356600"/>
          </a:xfrm>
        </p:grpSpPr>
        <p:sp>
          <p:nvSpPr>
            <p:cNvPr id="20" name="Google Shape;60;p12">
              <a:extLst>
                <a:ext uri="{FF2B5EF4-FFF2-40B4-BE49-F238E27FC236}">
                  <a16:creationId xmlns:a16="http://schemas.microsoft.com/office/drawing/2014/main" id="{9475480F-8CF9-4988-831F-6EDA75A63AA2}"/>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1E263A"/>
                </a:solidFill>
                <a:latin typeface="Arial"/>
                <a:cs typeface="Arial"/>
                <a:sym typeface="Arial"/>
              </a:endParaRPr>
            </a:p>
          </p:txBody>
        </p:sp>
        <p:sp>
          <p:nvSpPr>
            <p:cNvPr id="21" name="Google Shape;61;p12">
              <a:extLst>
                <a:ext uri="{FF2B5EF4-FFF2-40B4-BE49-F238E27FC236}">
                  <a16:creationId xmlns:a16="http://schemas.microsoft.com/office/drawing/2014/main" id="{07844EC4-D61E-4EED-9604-300FFCEB49C8}"/>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1E263A"/>
                </a:solidFill>
                <a:latin typeface="Arial"/>
                <a:cs typeface="Arial"/>
                <a:sym typeface="Arial"/>
              </a:endParaRPr>
            </a:p>
          </p:txBody>
        </p:sp>
        <p:sp>
          <p:nvSpPr>
            <p:cNvPr id="22" name="Google Shape;62;p12">
              <a:extLst>
                <a:ext uri="{FF2B5EF4-FFF2-40B4-BE49-F238E27FC236}">
                  <a16:creationId xmlns:a16="http://schemas.microsoft.com/office/drawing/2014/main" id="{A70B5B34-2DF9-451D-B796-8A9CF878E107}"/>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1E263A"/>
                </a:solidFill>
                <a:latin typeface="Arial"/>
                <a:cs typeface="Arial"/>
                <a:sym typeface="Arial"/>
              </a:endParaRPr>
            </a:p>
          </p:txBody>
        </p:sp>
        <p:sp>
          <p:nvSpPr>
            <p:cNvPr id="23" name="Google Shape;63;p12">
              <a:extLst>
                <a:ext uri="{FF2B5EF4-FFF2-40B4-BE49-F238E27FC236}">
                  <a16:creationId xmlns:a16="http://schemas.microsoft.com/office/drawing/2014/main" id="{9D401E06-8C96-4090-849C-9FFFBB3E2719}"/>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1E263A"/>
                </a:solidFill>
                <a:latin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2">
                                            <p:txEl>
                                              <p:pRg st="0" end="0"/>
                                            </p:txEl>
                                          </p:spTgt>
                                        </p:tgtEl>
                                        <p:attrNameLst>
                                          <p:attrName>style.visibility</p:attrName>
                                        </p:attrNameLst>
                                      </p:cBhvr>
                                      <p:to>
                                        <p:strVal val="visible"/>
                                      </p:to>
                                    </p:set>
                                    <p:animEffect transition="in" filter="fade">
                                      <p:cBhvr>
                                        <p:cTn id="7" dur="1000"/>
                                        <p:tgtEl>
                                          <p:spTgt spid="132">
                                            <p:txEl>
                                              <p:pRg st="0" end="0"/>
                                            </p:txEl>
                                          </p:spTgt>
                                        </p:tgtEl>
                                      </p:cBhvr>
                                    </p:animEffect>
                                    <p:anim calcmode="lin" valueType="num">
                                      <p:cBhvr>
                                        <p:cTn id="8" dur="1000" fill="hold"/>
                                        <p:tgtEl>
                                          <p:spTgt spid="13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2">
                                            <p:txEl>
                                              <p:pRg st="2" end="2"/>
                                            </p:txEl>
                                          </p:spTgt>
                                        </p:tgtEl>
                                        <p:attrNameLst>
                                          <p:attrName>style.visibility</p:attrName>
                                        </p:attrNameLst>
                                      </p:cBhvr>
                                      <p:to>
                                        <p:strVal val="visible"/>
                                      </p:to>
                                    </p:set>
                                    <p:animEffect transition="in" filter="fade">
                                      <p:cBhvr>
                                        <p:cTn id="13" dur="1000"/>
                                        <p:tgtEl>
                                          <p:spTgt spid="132">
                                            <p:txEl>
                                              <p:pRg st="2" end="2"/>
                                            </p:txEl>
                                          </p:spTgt>
                                        </p:tgtEl>
                                      </p:cBhvr>
                                    </p:animEffect>
                                    <p:anim calcmode="lin" valueType="num">
                                      <p:cBhvr>
                                        <p:cTn id="14" dur="1000" fill="hold"/>
                                        <p:tgtEl>
                                          <p:spTgt spid="132">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32">
                                            <p:txEl>
                                              <p:pRg st="2" end="2"/>
                                            </p:txEl>
                                          </p:spTgt>
                                        </p:tgtEl>
                                        <p:attrNameLst>
                                          <p:attrName>ppt_y</p:attrName>
                                        </p:attrNameLst>
                                      </p:cBhvr>
                                      <p:tavLst>
                                        <p:tav tm="0">
                                          <p:val>
                                            <p:strVal val="#ppt_y+.1"/>
                                          </p:val>
                                        </p:tav>
                                        <p:tav tm="100000">
                                          <p:val>
                                            <p:strVal val="#ppt_y"/>
                                          </p:val>
                                        </p:tav>
                                      </p:tavLst>
                                    </p:anim>
                                  </p:childTnLst>
                                </p:cTn>
                              </p:par>
                              <p:par>
                                <p:cTn id="16" presetID="35" presetClass="path" presetSubtype="0" accel="50000" decel="50000" fill="hold" nodeType="withEffect">
                                  <p:stCondLst>
                                    <p:cond delay="0"/>
                                  </p:stCondLst>
                                  <p:childTnLst>
                                    <p:animMotion origin="layout" path="M -4.16667E-6 -3.7037E-6 L -0.33033 -0.00879 " pathEditMode="relative" rAng="0" ptsTypes="AA">
                                      <p:cBhvr>
                                        <p:cTn id="17" dur="2000" fill="hold"/>
                                        <p:tgtEl>
                                          <p:spTgt spid="18"/>
                                        </p:tgtEl>
                                        <p:attrNameLst>
                                          <p:attrName>ppt_x</p:attrName>
                                          <p:attrName>ppt_y</p:attrName>
                                        </p:attrNameLst>
                                      </p:cBhvr>
                                      <p:rCtr x="-16523" y="-440"/>
                                    </p:animMotion>
                                  </p:childTnLst>
                                </p:cTn>
                              </p:par>
                              <p:par>
                                <p:cTn id="18" presetID="6" presetClass="entr" presetSubtype="16"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circle(in)">
                                      <p:cBhvr>
                                        <p:cTn id="20" dur="1000"/>
                                        <p:tgtEl>
                                          <p:spTgt spid="17"/>
                                        </p:tgtEl>
                                      </p:cBhvr>
                                    </p:animEffect>
                                  </p:childTnLst>
                                </p:cTn>
                              </p:par>
                              <p:par>
                                <p:cTn id="21" presetID="6" presetClass="entr" presetSubtype="16"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Effect transition="in" filter="circle(in)">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Shape 403"/>
        <p:cNvGrpSpPr/>
        <p:nvPr/>
      </p:nvGrpSpPr>
      <p:grpSpPr>
        <a:xfrm>
          <a:off x="0" y="0"/>
          <a:ext cx="0" cy="0"/>
          <a:chOff x="0" y="0"/>
          <a:chExt cx="0" cy="0"/>
        </a:xfrm>
      </p:grpSpPr>
      <p:pic>
        <p:nvPicPr>
          <p:cNvPr id="4" name="Picture 3">
            <a:extLst>
              <a:ext uri="{FF2B5EF4-FFF2-40B4-BE49-F238E27FC236}">
                <a16:creationId xmlns:a16="http://schemas.microsoft.com/office/drawing/2014/main" id="{0FAE6B0B-4A42-4E70-9101-C0EFC46B2A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81857" y1="31859" x2="76201" y2="51759"/>
                        <a14:foregroundMark x1="42583" y1="29246" x2="68730" y2="41709"/>
                        <a14:foregroundMark x1="67129" y1="31457" x2="62540" y2="56683"/>
                        <a14:foregroundMark x1="61686" y1="30553" x2="52615" y2="55176"/>
                        <a14:foregroundMark x1="45571" y1="40603" x2="51868" y2="54774"/>
                        <a14:foregroundMark x1="40768" y1="56884" x2="64674" y2="61809"/>
                        <a14:foregroundMark x1="72999" y1="63317" x2="74386" y2="49849"/>
                        <a14:foregroundMark x1="71505" y1="65628" x2="69904" y2="53467"/>
                        <a14:foregroundMark x1="78762" y1="66030" x2="85272" y2="33166"/>
                        <a14:foregroundMark x1="79829" y1="47035" x2="63501" y2="45126"/>
                        <a14:foregroundMark x1="73746" y1="35477" x2="72359" y2="51357"/>
                        <a14:foregroundMark x1="65528" y1="60704" x2="50800" y2="53266"/>
                        <a14:foregroundMark x1="53042" y1="56281" x2="41729" y2="52764"/>
                        <a14:foregroundMark x1="45358" y1="50452" x2="50800" y2="29246"/>
                        <a14:foregroundMark x1="40982" y1="42312" x2="45144" y2="24824"/>
                        <a14:foregroundMark x1="45144" y1="24322" x2="58485" y2="29045"/>
                        <a14:foregroundMark x1="59445" y1="29246" x2="73319" y2="34673"/>
                        <a14:foregroundMark x1="74813" y1="34171" x2="83031" y2="34372"/>
                        <a14:foregroundMark x1="83031" y1="34372" x2="71932" y2="31859"/>
                        <a14:foregroundMark x1="71185" y1="31658" x2="35539" y2="24623"/>
                        <a14:foregroundMark x1="78975" y1="29447" x2="88047" y2="34673"/>
                        <a14:foregroundMark x1="84845" y1="37789" x2="82391" y2="30151"/>
                        <a14:foregroundMark x1="86660" y1="37186" x2="88474" y2="30553"/>
                        <a14:foregroundMark x1="83991" y1="36583" x2="85059" y2="29447"/>
                        <a14:foregroundMark x1="83458" y1="34171" x2="84418" y2="28040"/>
                        <a14:backgroundMark x1="38741" y1="68945" x2="26361" y2="59196"/>
                        <a14:backgroundMark x1="37033" y1="72764" x2="20811" y2="57588"/>
                        <a14:backgroundMark x1="40235" y1="76583" x2="25080" y2="67236"/>
                        <a14:backgroundMark x1="55069" y1="68543" x2="57311" y2="79799"/>
                        <a14:backgroundMark x1="66489" y1="72161" x2="51014" y2="79397"/>
                        <a14:backgroundMark x1="31377" y1="25829" x2="22412" y2="32362"/>
                        <a14:backgroundMark x1="19637" y1="35879" x2="17716" y2="40905"/>
                        <a14:backgroundMark x1="85806" y1="53568" x2="84418" y2="59598"/>
                        <a14:backgroundMark x1="51334" y1="18593" x2="55069" y2="19095"/>
                        <a14:backgroundMark x1="60085" y1="24121" x2="56243" y2="18995"/>
                        <a14:backgroundMark x1="83778" y1="29447" x2="86446" y2="29447"/>
                        <a14:backgroundMark x1="82070" y1="28442" x2="85912" y2="28342"/>
                        <a14:backgroundMark x1="85912" y1="28342" x2="83671" y2="28643"/>
                        <a14:backgroundMark x1="80896" y1="28141" x2="86553" y2="28643"/>
                        <a14:backgroundMark x1="78549" y1="29347" x2="80149" y2="29347"/>
                        <a14:backgroundMark x1="88367" y1="29648" x2="89541" y2="32161"/>
                      </a14:backgroundRemoval>
                    </a14:imgEffect>
                  </a14:imgLayer>
                </a14:imgProps>
              </a:ext>
              <a:ext uri="{28A0092B-C50C-407E-A947-70E740481C1C}">
                <a14:useLocalDpi xmlns:a14="http://schemas.microsoft.com/office/drawing/2010/main" val="0"/>
              </a:ext>
            </a:extLst>
          </a:blip>
          <a:stretch>
            <a:fillRect/>
          </a:stretch>
        </p:blipFill>
        <p:spPr>
          <a:xfrm>
            <a:off x="6755029" y="3033816"/>
            <a:ext cx="3354101" cy="3561719"/>
          </a:xfrm>
          <a:prstGeom prst="rect">
            <a:avLst/>
          </a:prstGeom>
          <a:ln>
            <a:noFill/>
          </a:ln>
          <a:effectLst>
            <a:glow rad="228600">
              <a:schemeClr val="accent2">
                <a:satMod val="175000"/>
                <a:alpha val="40000"/>
              </a:schemeClr>
            </a:glow>
            <a:softEdge rad="12700"/>
          </a:effectLst>
        </p:spPr>
      </p:pic>
      <p:sp>
        <p:nvSpPr>
          <p:cNvPr id="407" name="Google Shape;407;p25"/>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11</a:t>
            </a:fld>
            <a:endParaRPr/>
          </a:p>
        </p:txBody>
      </p:sp>
      <p:sp>
        <p:nvSpPr>
          <p:cNvPr id="405" name="Google Shape;405;p25"/>
          <p:cNvSpPr txBox="1">
            <a:spLocks noGrp="1"/>
          </p:cNvSpPr>
          <p:nvPr>
            <p:ph type="title" idx="4294967295"/>
          </p:nvPr>
        </p:nvSpPr>
        <p:spPr>
          <a:xfrm>
            <a:off x="1742302" y="588207"/>
            <a:ext cx="6353948" cy="717249"/>
          </a:xfrm>
          <a:prstGeom prst="rect">
            <a:avLst/>
          </a:prstGeom>
        </p:spPr>
        <p:txBody>
          <a:bodyPr spcFirstLastPara="1" wrap="square" lIns="0" tIns="0" rIns="0" bIns="0" anchor="b" anchorCtr="0">
            <a:noAutofit/>
          </a:bodyPr>
          <a:lstStyle/>
          <a:p>
            <a:pPr algn="ctr"/>
            <a:r>
              <a:rPr lang="en" sz="7200" dirty="0">
                <a:solidFill>
                  <a:schemeClr val="lt1"/>
                </a:solidFill>
              </a:rPr>
              <a:t>SEARCH A</a:t>
            </a:r>
            <a:r>
              <a:rPr lang="en" sz="6600" dirty="0">
                <a:solidFill>
                  <a:schemeClr val="lt1"/>
                </a:solidFill>
              </a:rPr>
              <a:t> BOOK</a:t>
            </a:r>
            <a:endParaRPr sz="6600" dirty="0">
              <a:solidFill>
                <a:schemeClr val="lt1"/>
              </a:solidFill>
            </a:endParaRPr>
          </a:p>
        </p:txBody>
      </p:sp>
      <p:sp>
        <p:nvSpPr>
          <p:cNvPr id="14" name="TextBox 13">
            <a:extLst>
              <a:ext uri="{FF2B5EF4-FFF2-40B4-BE49-F238E27FC236}">
                <a16:creationId xmlns:a16="http://schemas.microsoft.com/office/drawing/2014/main" id="{CDB06BEF-DB4F-49F8-A023-BE30E78C28BC}"/>
              </a:ext>
            </a:extLst>
          </p:cNvPr>
          <p:cNvSpPr txBox="1"/>
          <p:nvPr/>
        </p:nvSpPr>
        <p:spPr>
          <a:xfrm>
            <a:off x="1742302" y="2156653"/>
            <a:ext cx="10206682" cy="1754326"/>
          </a:xfrm>
          <a:prstGeom prst="rect">
            <a:avLst/>
          </a:prstGeom>
          <a:noFill/>
        </p:spPr>
        <p:txBody>
          <a:bodyPr wrap="square">
            <a:spAutoFit/>
          </a:bodyPr>
          <a:lstStyle/>
          <a:p>
            <a:pPr marL="0" indent="0">
              <a:buNone/>
            </a:pPr>
            <a:r>
              <a:rPr lang="en-IN" sz="3600" dirty="0">
                <a:solidFill>
                  <a:schemeClr val="bg1">
                    <a:lumMod val="95000"/>
                  </a:schemeClr>
                </a:solidFill>
              </a:rPr>
              <a:t>This feature allows to search book based on book id , book name , publication or by author name.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750" fill="hold"/>
                                        <p:tgtEl>
                                          <p:spTgt spid="4"/>
                                        </p:tgtEl>
                                        <p:attrNameLst>
                                          <p:attrName>ppt_w</p:attrName>
                                        </p:attrNameLst>
                                      </p:cBhvr>
                                      <p:tavLst>
                                        <p:tav tm="0">
                                          <p:val>
                                            <p:fltVal val="0"/>
                                          </p:val>
                                        </p:tav>
                                        <p:tav tm="100000">
                                          <p:val>
                                            <p:strVal val="#ppt_w"/>
                                          </p:val>
                                        </p:tav>
                                      </p:tavLst>
                                    </p:anim>
                                    <p:anim calcmode="lin" valueType="num">
                                      <p:cBhvr>
                                        <p:cTn id="13" dur="1750" fill="hold"/>
                                        <p:tgtEl>
                                          <p:spTgt spid="4"/>
                                        </p:tgtEl>
                                        <p:attrNameLst>
                                          <p:attrName>ppt_h</p:attrName>
                                        </p:attrNameLst>
                                      </p:cBhvr>
                                      <p:tavLst>
                                        <p:tav tm="0">
                                          <p:val>
                                            <p:fltVal val="0"/>
                                          </p:val>
                                        </p:tav>
                                        <p:tav tm="100000">
                                          <p:val>
                                            <p:strVal val="#ppt_h"/>
                                          </p:val>
                                        </p:tav>
                                      </p:tavLst>
                                    </p:anim>
                                    <p:animEffect transition="in" filter="fade">
                                      <p:cBhvr>
                                        <p:cTn id="14"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8" name="Picture 7">
            <a:extLst>
              <a:ext uri="{FF2B5EF4-FFF2-40B4-BE49-F238E27FC236}">
                <a16:creationId xmlns:a16="http://schemas.microsoft.com/office/drawing/2014/main" id="{519529BC-C8BA-4F7F-BCA3-301C678D0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261" y="2935785"/>
            <a:ext cx="4176367" cy="4176367"/>
          </a:xfrm>
          <a:prstGeom prst="rect">
            <a:avLst/>
          </a:prstGeom>
        </p:spPr>
      </p:pic>
      <p:sp>
        <p:nvSpPr>
          <p:cNvPr id="109" name="Google Shape;109;p15"/>
          <p:cNvSpPr txBox="1">
            <a:spLocks noGrp="1"/>
          </p:cNvSpPr>
          <p:nvPr>
            <p:ph type="ctrTitle"/>
          </p:nvPr>
        </p:nvSpPr>
        <p:spPr>
          <a:xfrm>
            <a:off x="568411" y="432471"/>
            <a:ext cx="10363200" cy="902058"/>
          </a:xfrm>
          <a:prstGeom prst="rect">
            <a:avLst/>
          </a:prstGeom>
        </p:spPr>
        <p:txBody>
          <a:bodyPr spcFirstLastPara="1" wrap="square" lIns="0" tIns="0" rIns="0" bIns="0" anchor="b" anchorCtr="0">
            <a:noAutofit/>
          </a:bodyPr>
          <a:lstStyle/>
          <a:p>
            <a:r>
              <a:rPr lang="en-US" sz="6000" dirty="0"/>
              <a:t>Functional requirements</a:t>
            </a:r>
            <a:endParaRPr lang="en-US" sz="6000" dirty="0">
              <a:solidFill>
                <a:schemeClr val="accent1"/>
              </a:solidFill>
            </a:endParaRPr>
          </a:p>
        </p:txBody>
      </p:sp>
      <p:sp>
        <p:nvSpPr>
          <p:cNvPr id="110" name="Google Shape;110;p15"/>
          <p:cNvSpPr txBox="1">
            <a:spLocks noGrp="1"/>
          </p:cNvSpPr>
          <p:nvPr>
            <p:ph type="subTitle" idx="1"/>
          </p:nvPr>
        </p:nvSpPr>
        <p:spPr>
          <a:xfrm>
            <a:off x="568411" y="1927413"/>
            <a:ext cx="10363200" cy="3356403"/>
          </a:xfrm>
          <a:prstGeom prst="rect">
            <a:avLst/>
          </a:prstGeom>
        </p:spPr>
        <p:txBody>
          <a:bodyPr spcFirstLastPara="1" wrap="square" lIns="0" tIns="0" rIns="0" bIns="0" anchor="t" anchorCtr="0">
            <a:noAutofit/>
          </a:bodyPr>
          <a:lstStyle/>
          <a:p>
            <a:pPr marL="342900" indent="-342900" algn="just">
              <a:buClr>
                <a:schemeClr val="accent2"/>
              </a:buClr>
              <a:buFont typeface="Wingdings" panose="05000000000000000000" pitchFamily="2" charset="2"/>
              <a:buChar char="§"/>
            </a:pPr>
            <a:r>
              <a:rPr lang="en-IN" sz="3600" dirty="0"/>
              <a:t>System must be able to search the database based on select search type.</a:t>
            </a:r>
          </a:p>
          <a:p>
            <a:pPr marL="342900" indent="-342900" algn="just">
              <a:buClr>
                <a:schemeClr val="accent2"/>
              </a:buClr>
              <a:buFont typeface="Wingdings" panose="05000000000000000000" pitchFamily="2" charset="2"/>
              <a:buChar char="§"/>
            </a:pPr>
            <a:r>
              <a:rPr lang="en-IN" sz="3600" dirty="0"/>
              <a:t>System must be able to filter book based on keyword entered.</a:t>
            </a:r>
          </a:p>
          <a:p>
            <a:pPr marL="342900" indent="-342900" algn="just">
              <a:buClr>
                <a:schemeClr val="accent2"/>
              </a:buClr>
              <a:buFont typeface="Wingdings" panose="05000000000000000000" pitchFamily="2" charset="2"/>
              <a:buChar char="§"/>
            </a:pPr>
            <a:r>
              <a:rPr lang="en-IN" sz="3600" dirty="0"/>
              <a:t>System must be able to show the filtered book in table view.</a:t>
            </a:r>
          </a:p>
        </p:txBody>
      </p:sp>
      <p:grpSp>
        <p:nvGrpSpPr>
          <p:cNvPr id="4" name="Google Shape;508;p37">
            <a:extLst>
              <a:ext uri="{FF2B5EF4-FFF2-40B4-BE49-F238E27FC236}">
                <a16:creationId xmlns:a16="http://schemas.microsoft.com/office/drawing/2014/main" id="{298AD683-5F6B-433F-968C-900AA3B0DC4C}"/>
              </a:ext>
            </a:extLst>
          </p:cNvPr>
          <p:cNvGrpSpPr/>
          <p:nvPr/>
        </p:nvGrpSpPr>
        <p:grpSpPr>
          <a:xfrm>
            <a:off x="5922948" y="1574183"/>
            <a:ext cx="346104" cy="353231"/>
            <a:chOff x="3955900" y="2984500"/>
            <a:chExt cx="414000" cy="422525"/>
          </a:xfrm>
        </p:grpSpPr>
        <p:sp>
          <p:nvSpPr>
            <p:cNvPr id="5" name="Google Shape;509;p37">
              <a:extLst>
                <a:ext uri="{FF2B5EF4-FFF2-40B4-BE49-F238E27FC236}">
                  <a16:creationId xmlns:a16="http://schemas.microsoft.com/office/drawing/2014/main" id="{AA2BA238-66BB-4D5A-BDAA-68B03ABCF8D2}"/>
                </a:ext>
              </a:extLst>
            </p:cNvPr>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 name="Google Shape;510;p37">
              <a:extLst>
                <a:ext uri="{FF2B5EF4-FFF2-40B4-BE49-F238E27FC236}">
                  <a16:creationId xmlns:a16="http://schemas.microsoft.com/office/drawing/2014/main" id="{6ABAA0A8-0862-467F-AA3F-6FF03BA742E3}"/>
                </a:ext>
              </a:extLst>
            </p:cNvPr>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 name="Google Shape;511;p37">
              <a:extLst>
                <a:ext uri="{FF2B5EF4-FFF2-40B4-BE49-F238E27FC236}">
                  <a16:creationId xmlns:a16="http://schemas.microsoft.com/office/drawing/2014/main" id="{46FC374E-8C21-4B1D-AB5F-E301B4A9A70F}"/>
                </a:ext>
              </a:extLst>
            </p:cNvPr>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 calcmode="lin" valueType="num">
                                      <p:cBhvr>
                                        <p:cTn id="9" dur="2000" fill="hold"/>
                                        <p:tgtEl>
                                          <p:spTgt spid="8"/>
                                        </p:tgtEl>
                                        <p:attrNameLst>
                                          <p:attrName>style.rotation</p:attrName>
                                        </p:attrNameLst>
                                      </p:cBhvr>
                                      <p:tavLst>
                                        <p:tav tm="0">
                                          <p:val>
                                            <p:fltVal val="90"/>
                                          </p:val>
                                        </p:tav>
                                        <p:tav tm="100000">
                                          <p:val>
                                            <p:fltVal val="0"/>
                                          </p:val>
                                        </p:tav>
                                      </p:tavLst>
                                    </p:anim>
                                    <p:animEffect transition="in" filter="fade">
                                      <p:cBhvr>
                                        <p:cTn id="10" dur="20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0">
                                            <p:txEl>
                                              <p:pRg st="0" end="0"/>
                                            </p:txEl>
                                          </p:spTgt>
                                        </p:tgtEl>
                                        <p:attrNameLst>
                                          <p:attrName>style.visibility</p:attrName>
                                        </p:attrNameLst>
                                      </p:cBhvr>
                                      <p:to>
                                        <p:strVal val="visible"/>
                                      </p:to>
                                    </p:set>
                                    <p:animEffect transition="in" filter="wipe(down)">
                                      <p:cBhvr>
                                        <p:cTn id="13" dur="2000"/>
                                        <p:tgtEl>
                                          <p:spTgt spid="110">
                                            <p:txEl>
                                              <p:pRg st="0" end="0"/>
                                            </p:txEl>
                                          </p:spTgt>
                                        </p:tgtEl>
                                      </p:cBhvr>
                                    </p:animEffect>
                                  </p:childTnLst>
                                </p:cTn>
                              </p:par>
                            </p:childTnLst>
                          </p:cTn>
                        </p:par>
                        <p:par>
                          <p:cTn id="14" fill="hold">
                            <p:stCondLst>
                              <p:cond delay="2000"/>
                            </p:stCondLst>
                            <p:childTnLst>
                              <p:par>
                                <p:cTn id="15" presetID="43" presetClass="entr" presetSubtype="0" fill="hold" grpId="0" nodeType="afterEffect">
                                  <p:stCondLst>
                                    <p:cond delay="0"/>
                                  </p:stCondLst>
                                  <p:childTnLst>
                                    <p:set>
                                      <p:cBhvr>
                                        <p:cTn id="16" dur="1" fill="hold">
                                          <p:stCondLst>
                                            <p:cond delay="0"/>
                                          </p:stCondLst>
                                        </p:cTn>
                                        <p:tgtEl>
                                          <p:spTgt spid="110">
                                            <p:txEl>
                                              <p:pRg st="1" end="1"/>
                                            </p:txEl>
                                          </p:spTgt>
                                        </p:tgtEl>
                                        <p:attrNameLst>
                                          <p:attrName>style.visibility</p:attrName>
                                        </p:attrNameLst>
                                      </p:cBhvr>
                                      <p:to>
                                        <p:strVal val="visible"/>
                                      </p:to>
                                    </p:set>
                                    <p:animEffect transition="in" filter="fade">
                                      <p:cBhvr>
                                        <p:cTn id="17" dur="150"/>
                                        <p:tgtEl>
                                          <p:spTgt spid="110">
                                            <p:txEl>
                                              <p:pRg st="1" end="1"/>
                                            </p:txEl>
                                          </p:spTgt>
                                        </p:tgtEl>
                                      </p:cBhvr>
                                    </p:animEffect>
                                    <p:anim calcmode="lin" valueType="num">
                                      <p:cBhvr>
                                        <p:cTn id="18" dur="600" fill="hold"/>
                                        <p:tgtEl>
                                          <p:spTgt spid="110">
                                            <p:txEl>
                                              <p:pRg st="1" end="1"/>
                                            </p:txEl>
                                          </p:spTgt>
                                        </p:tgtEl>
                                        <p:attrNameLst>
                                          <p:attrName>ppt_x</p:attrName>
                                        </p:attrNameLst>
                                      </p:cBhvr>
                                      <p:tavLst>
                                        <p:tav tm="0">
                                          <p:val>
                                            <p:strVal val="#ppt_x"/>
                                          </p:val>
                                        </p:tav>
                                        <p:tav tm="100000">
                                          <p:val>
                                            <p:strVal val="#ppt_x"/>
                                          </p:val>
                                        </p:tav>
                                      </p:tavLst>
                                    </p:anim>
                                    <p:anim calcmode="lin" valueType="num">
                                      <p:cBhvr>
                                        <p:cTn id="19" dur="600" fill="hold"/>
                                        <p:tgtEl>
                                          <p:spTgt spid="110">
                                            <p:txEl>
                                              <p:pRg st="1" end="1"/>
                                            </p:txEl>
                                          </p:spTgt>
                                        </p:tgtEl>
                                        <p:attrNameLst>
                                          <p:attrName>ppt_y</p:attrName>
                                        </p:attrNameLst>
                                      </p:cBhvr>
                                      <p:tavLst>
                                        <p:tav tm="0">
                                          <p:val>
                                            <p:strVal val="#ppt_y+0.31"/>
                                          </p:val>
                                        </p:tav>
                                        <p:tav tm="100000">
                                          <p:val>
                                            <p:strVal val="#ppt_y+0.31"/>
                                          </p:val>
                                        </p:tav>
                                      </p:tavLst>
                                    </p:anim>
                                    <p:anim calcmode="lin" valueType="num">
                                      <p:cBhvr>
                                        <p:cTn id="20" dur="900" decel="50000" fill="hold">
                                          <p:stCondLst>
                                            <p:cond delay="600"/>
                                          </p:stCondLst>
                                        </p:cTn>
                                        <p:tgtEl>
                                          <p:spTgt spid="110">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1" dur="900" decel="50000" fill="hold">
                                          <p:stCondLst>
                                            <p:cond delay="600"/>
                                          </p:stCondLst>
                                        </p:cTn>
                                        <p:tgtEl>
                                          <p:spTgt spid="110">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2" fill="hold">
                            <p:stCondLst>
                              <p:cond delay="3500"/>
                            </p:stCondLst>
                            <p:childTnLst>
                              <p:par>
                                <p:cTn id="23" presetID="18" presetClass="entr" presetSubtype="12" fill="hold" grpId="0" nodeType="afterEffect">
                                  <p:stCondLst>
                                    <p:cond delay="0"/>
                                  </p:stCondLst>
                                  <p:childTnLst>
                                    <p:set>
                                      <p:cBhvr>
                                        <p:cTn id="24" dur="1" fill="hold">
                                          <p:stCondLst>
                                            <p:cond delay="0"/>
                                          </p:stCondLst>
                                        </p:cTn>
                                        <p:tgtEl>
                                          <p:spTgt spid="110">
                                            <p:txEl>
                                              <p:pRg st="2" end="2"/>
                                            </p:txEl>
                                          </p:spTgt>
                                        </p:tgtEl>
                                        <p:attrNameLst>
                                          <p:attrName>style.visibility</p:attrName>
                                        </p:attrNameLst>
                                      </p:cBhvr>
                                      <p:to>
                                        <p:strVal val="visible"/>
                                      </p:to>
                                    </p:set>
                                    <p:animEffect transition="in" filter="strips(downLeft)">
                                      <p:cBhvr>
                                        <p:cTn id="25" dur="2000"/>
                                        <p:tgtEl>
                                          <p:spTgt spid="1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7000">
              <a:srgbClr val="3A7BD5"/>
            </a:gs>
            <a:gs pos="78000">
              <a:schemeClr val="tx1">
                <a:lumMod val="85000"/>
                <a:lumOff val="15000"/>
              </a:schemeClr>
            </a:gs>
          </a:gsLst>
          <a:lin ang="16200000" scaled="0"/>
          <a:tileRect/>
        </a:gradFill>
        <a:effectLst/>
      </p:bgPr>
    </p:bg>
    <p:spTree>
      <p:nvGrpSpPr>
        <p:cNvPr id="1" name=""/>
        <p:cNvGrpSpPr/>
        <p:nvPr/>
      </p:nvGrpSpPr>
      <p:grpSpPr>
        <a:xfrm>
          <a:off x="0" y="0"/>
          <a:ext cx="0" cy="0"/>
          <a:chOff x="0" y="0"/>
          <a:chExt cx="0" cy="0"/>
        </a:xfrm>
      </p:grpSpPr>
      <p:grpSp>
        <p:nvGrpSpPr>
          <p:cNvPr id="150" name="Google Shape;98;p18">
            <a:extLst>
              <a:ext uri="{FF2B5EF4-FFF2-40B4-BE49-F238E27FC236}">
                <a16:creationId xmlns:a16="http://schemas.microsoft.com/office/drawing/2014/main" id="{F7F21F0F-6EED-4F9E-A732-7BD659584D17}"/>
              </a:ext>
            </a:extLst>
          </p:cNvPr>
          <p:cNvGrpSpPr/>
          <p:nvPr/>
        </p:nvGrpSpPr>
        <p:grpSpPr>
          <a:xfrm rot="16732793">
            <a:off x="12304593" y="6860751"/>
            <a:ext cx="515710" cy="536930"/>
            <a:chOff x="570875" y="4322250"/>
            <a:chExt cx="443300" cy="443325"/>
          </a:xfrm>
        </p:grpSpPr>
        <p:sp>
          <p:nvSpPr>
            <p:cNvPr id="151" name="Google Shape;99;p18">
              <a:extLst>
                <a:ext uri="{FF2B5EF4-FFF2-40B4-BE49-F238E27FC236}">
                  <a16:creationId xmlns:a16="http://schemas.microsoft.com/office/drawing/2014/main" id="{9CE9BC1D-4944-4494-BAE3-12A497C1A13C}"/>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0;p18">
              <a:extLst>
                <a:ext uri="{FF2B5EF4-FFF2-40B4-BE49-F238E27FC236}">
                  <a16:creationId xmlns:a16="http://schemas.microsoft.com/office/drawing/2014/main" id="{6B9958CD-32E8-44C9-8852-21874976FD33}"/>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1;p18">
              <a:extLst>
                <a:ext uri="{FF2B5EF4-FFF2-40B4-BE49-F238E27FC236}">
                  <a16:creationId xmlns:a16="http://schemas.microsoft.com/office/drawing/2014/main" id="{ADB8429E-4177-454E-ADAF-0FC018788BD8}"/>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2;p18">
              <a:extLst>
                <a:ext uri="{FF2B5EF4-FFF2-40B4-BE49-F238E27FC236}">
                  <a16:creationId xmlns:a16="http://schemas.microsoft.com/office/drawing/2014/main" id="{99096BB4-779B-452C-AEB8-02BADDD39493}"/>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8;p18">
            <a:extLst>
              <a:ext uri="{FF2B5EF4-FFF2-40B4-BE49-F238E27FC236}">
                <a16:creationId xmlns:a16="http://schemas.microsoft.com/office/drawing/2014/main" id="{465FA618-EC33-4F22-A018-A66B95B85402}"/>
              </a:ext>
            </a:extLst>
          </p:cNvPr>
          <p:cNvGrpSpPr/>
          <p:nvPr/>
        </p:nvGrpSpPr>
        <p:grpSpPr>
          <a:xfrm rot="290">
            <a:off x="-649037" y="6454399"/>
            <a:ext cx="515710" cy="536930"/>
            <a:chOff x="570875" y="4322250"/>
            <a:chExt cx="443300" cy="443325"/>
          </a:xfrm>
        </p:grpSpPr>
        <p:sp>
          <p:nvSpPr>
            <p:cNvPr id="12" name="Google Shape;99;p18">
              <a:extLst>
                <a:ext uri="{FF2B5EF4-FFF2-40B4-BE49-F238E27FC236}">
                  <a16:creationId xmlns:a16="http://schemas.microsoft.com/office/drawing/2014/main" id="{8ED054D0-E7C3-4122-B09D-72C397A42B25}"/>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p18">
              <a:extLst>
                <a:ext uri="{FF2B5EF4-FFF2-40B4-BE49-F238E27FC236}">
                  <a16:creationId xmlns:a16="http://schemas.microsoft.com/office/drawing/2014/main" id="{8FE99980-2C2F-4AD9-8690-24E2018A0856}"/>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p18">
              <a:extLst>
                <a:ext uri="{FF2B5EF4-FFF2-40B4-BE49-F238E27FC236}">
                  <a16:creationId xmlns:a16="http://schemas.microsoft.com/office/drawing/2014/main" id="{4D8263D1-CA2E-4286-B307-9745DD6EA160}"/>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p18">
              <a:extLst>
                <a:ext uri="{FF2B5EF4-FFF2-40B4-BE49-F238E27FC236}">
                  <a16:creationId xmlns:a16="http://schemas.microsoft.com/office/drawing/2014/main" id="{5A278F6B-944B-40F5-8D60-952816DC354B}"/>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405;p25">
            <a:extLst>
              <a:ext uri="{FF2B5EF4-FFF2-40B4-BE49-F238E27FC236}">
                <a16:creationId xmlns:a16="http://schemas.microsoft.com/office/drawing/2014/main" id="{DD9E0D99-91DF-43B9-A6BF-F7877CD76A14}"/>
              </a:ext>
            </a:extLst>
          </p:cNvPr>
          <p:cNvSpPr txBox="1">
            <a:spLocks/>
          </p:cNvSpPr>
          <p:nvPr/>
        </p:nvSpPr>
        <p:spPr>
          <a:xfrm>
            <a:off x="3284838" y="538781"/>
            <a:ext cx="5622324" cy="71724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1pPr>
            <a:lvl2pPr marR="0" lvl="1"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2pPr>
            <a:lvl3pPr marR="0" lvl="2"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3pPr>
            <a:lvl4pPr marR="0" lvl="3"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4pPr>
            <a:lvl5pPr marR="0" lvl="4"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5pPr>
            <a:lvl6pPr marR="0" lvl="5"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6pPr>
            <a:lvl7pPr marR="0" lvl="6"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7pPr>
            <a:lvl8pPr marR="0" lvl="7"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8pPr>
            <a:lvl9pPr marR="0" lvl="8" algn="l" rtl="0" eaLnBrk="1" hangingPunct="1">
              <a:lnSpc>
                <a:spcPct val="90000"/>
              </a:lnSpc>
              <a:spcBef>
                <a:spcPts val="0"/>
              </a:spcBef>
              <a:spcAft>
                <a:spcPts val="0"/>
              </a:spcAft>
              <a:buClr>
                <a:schemeClr val="accent3"/>
              </a:buClr>
              <a:buSzPts val="2800"/>
              <a:buFont typeface="Zilla Slab"/>
              <a:buNone/>
              <a:defRPr sz="2800" b="1" i="0" u="none" strike="noStrike" cap="none">
                <a:solidFill>
                  <a:schemeClr val="accent3"/>
                </a:solidFill>
                <a:latin typeface="Zilla Slab"/>
                <a:ea typeface="Zilla Slab"/>
                <a:cs typeface="Zilla Slab"/>
                <a:sym typeface="Zilla Slab"/>
              </a:defRPr>
            </a:lvl9pPr>
          </a:lstStyle>
          <a:p>
            <a:pPr marL="0" marR="0" lvl="0" indent="0" algn="ctr" defTabSz="914400" rtl="0" eaLnBrk="1" fontAlgn="auto" latinLnBrk="0" hangingPunct="1">
              <a:lnSpc>
                <a:spcPct val="90000"/>
              </a:lnSpc>
              <a:spcBef>
                <a:spcPts val="0"/>
              </a:spcBef>
              <a:spcAft>
                <a:spcPts val="0"/>
              </a:spcAft>
              <a:buClr>
                <a:srgbClr val="ED8227"/>
              </a:buClr>
              <a:buSzPts val="2800"/>
              <a:buFont typeface="Zilla Slab"/>
              <a:buNone/>
              <a:tabLst/>
              <a:defRPr/>
            </a:pPr>
            <a:r>
              <a:rPr kumimoji="0" lang="en-US" sz="6600" b="1" i="0" strike="noStrike" kern="0" cap="none" spc="0" normalizeH="0" baseline="0" noProof="0" dirty="0">
                <a:ln>
                  <a:noFill/>
                </a:ln>
                <a:solidFill>
                  <a:srgbClr val="FFFFFF"/>
                </a:solidFill>
                <a:effectLst/>
                <a:uLnTx/>
                <a:uFillTx/>
                <a:latin typeface="Ubuntu"/>
                <a:sym typeface="Zilla Slab"/>
              </a:rPr>
              <a:t>Search a book</a:t>
            </a:r>
            <a:endParaRPr kumimoji="0" lang="en-US" sz="6000" b="1" i="0" strike="noStrike" kern="0" cap="none" spc="0" normalizeH="0" baseline="0" noProof="0" dirty="0">
              <a:ln>
                <a:noFill/>
              </a:ln>
              <a:solidFill>
                <a:srgbClr val="FFFFFF"/>
              </a:solidFill>
              <a:effectLst/>
              <a:uLnTx/>
              <a:uFillTx/>
              <a:latin typeface="Ubuntu"/>
              <a:sym typeface="Zilla Slab"/>
            </a:endParaRPr>
          </a:p>
        </p:txBody>
      </p:sp>
      <p:grpSp>
        <p:nvGrpSpPr>
          <p:cNvPr id="8" name="Google Shape;95;p18">
            <a:extLst>
              <a:ext uri="{FF2B5EF4-FFF2-40B4-BE49-F238E27FC236}">
                <a16:creationId xmlns:a16="http://schemas.microsoft.com/office/drawing/2014/main" id="{1ADD9077-DA9B-44F6-8390-1D611849B278}"/>
              </a:ext>
            </a:extLst>
          </p:cNvPr>
          <p:cNvGrpSpPr/>
          <p:nvPr/>
        </p:nvGrpSpPr>
        <p:grpSpPr>
          <a:xfrm>
            <a:off x="9976938" y="-1600200"/>
            <a:ext cx="4653461" cy="3216690"/>
            <a:chOff x="6654650" y="3665275"/>
            <a:chExt cx="409100" cy="409125"/>
          </a:xfrm>
        </p:grpSpPr>
        <p:sp>
          <p:nvSpPr>
            <p:cNvPr id="9" name="Google Shape;96;p18">
              <a:extLst>
                <a:ext uri="{FF2B5EF4-FFF2-40B4-BE49-F238E27FC236}">
                  <a16:creationId xmlns:a16="http://schemas.microsoft.com/office/drawing/2014/main" id="{4240A124-9EA3-4801-9DF2-4CE9939469E1}"/>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p18">
              <a:extLst>
                <a:ext uri="{FF2B5EF4-FFF2-40B4-BE49-F238E27FC236}">
                  <a16:creationId xmlns:a16="http://schemas.microsoft.com/office/drawing/2014/main" id="{F23B7A2F-6ADD-4663-8994-F6CBF7729B6B}"/>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2FB8776A-D224-44ED-B2B7-2AE9AA731297}"/>
              </a:ext>
            </a:extLst>
          </p:cNvPr>
          <p:cNvSpPr txBox="1"/>
          <p:nvPr/>
        </p:nvSpPr>
        <p:spPr>
          <a:xfrm>
            <a:off x="609600" y="897405"/>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7" name="TextBox 6">
            <a:extLst>
              <a:ext uri="{FF2B5EF4-FFF2-40B4-BE49-F238E27FC236}">
                <a16:creationId xmlns:a16="http://schemas.microsoft.com/office/drawing/2014/main" id="{E796AC70-77FD-4E55-AA21-FB7DC3B79614}"/>
              </a:ext>
            </a:extLst>
          </p:cNvPr>
          <p:cNvSpPr txBox="1"/>
          <p:nvPr/>
        </p:nvSpPr>
        <p:spPr>
          <a:xfrm>
            <a:off x="856150" y="-488386"/>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6" name="TextBox 15">
            <a:extLst>
              <a:ext uri="{FF2B5EF4-FFF2-40B4-BE49-F238E27FC236}">
                <a16:creationId xmlns:a16="http://schemas.microsoft.com/office/drawing/2014/main" id="{30C7B694-2C6A-4C47-A3AD-016976799C4D}"/>
              </a:ext>
            </a:extLst>
          </p:cNvPr>
          <p:cNvSpPr txBox="1"/>
          <p:nvPr/>
        </p:nvSpPr>
        <p:spPr>
          <a:xfrm>
            <a:off x="1682001" y="76879"/>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7" name="TextBox 16">
            <a:extLst>
              <a:ext uri="{FF2B5EF4-FFF2-40B4-BE49-F238E27FC236}">
                <a16:creationId xmlns:a16="http://schemas.microsoft.com/office/drawing/2014/main" id="{CF9B7C99-0150-42D4-B57F-CEE40A5B493B}"/>
              </a:ext>
            </a:extLst>
          </p:cNvPr>
          <p:cNvSpPr txBox="1"/>
          <p:nvPr/>
        </p:nvSpPr>
        <p:spPr>
          <a:xfrm>
            <a:off x="2543968" y="-854145"/>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8" name="TextBox 17">
            <a:extLst>
              <a:ext uri="{FF2B5EF4-FFF2-40B4-BE49-F238E27FC236}">
                <a16:creationId xmlns:a16="http://schemas.microsoft.com/office/drawing/2014/main" id="{FA67FFAF-DD89-4F7A-B5E6-DA1C5DD5182F}"/>
              </a:ext>
            </a:extLst>
          </p:cNvPr>
          <p:cNvSpPr txBox="1"/>
          <p:nvPr/>
        </p:nvSpPr>
        <p:spPr>
          <a:xfrm>
            <a:off x="4000755" y="-79816"/>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9" name="TextBox 18">
            <a:extLst>
              <a:ext uri="{FF2B5EF4-FFF2-40B4-BE49-F238E27FC236}">
                <a16:creationId xmlns:a16="http://schemas.microsoft.com/office/drawing/2014/main" id="{D1E31A00-4FA9-49F7-92FE-53514DCE3A52}"/>
              </a:ext>
            </a:extLst>
          </p:cNvPr>
          <p:cNvSpPr txBox="1"/>
          <p:nvPr/>
        </p:nvSpPr>
        <p:spPr>
          <a:xfrm>
            <a:off x="6027409" y="-1278182"/>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1" name="TextBox 20">
            <a:extLst>
              <a:ext uri="{FF2B5EF4-FFF2-40B4-BE49-F238E27FC236}">
                <a16:creationId xmlns:a16="http://schemas.microsoft.com/office/drawing/2014/main" id="{25180C90-9F0A-4C25-9E33-8C8C6DE98CB7}"/>
              </a:ext>
            </a:extLst>
          </p:cNvPr>
          <p:cNvSpPr txBox="1"/>
          <p:nvPr/>
        </p:nvSpPr>
        <p:spPr>
          <a:xfrm>
            <a:off x="8208335" y="-100613"/>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3" name="TextBox 22">
            <a:extLst>
              <a:ext uri="{FF2B5EF4-FFF2-40B4-BE49-F238E27FC236}">
                <a16:creationId xmlns:a16="http://schemas.microsoft.com/office/drawing/2014/main" id="{2AC1CADF-7FAF-46F5-8588-25C9895BB0B1}"/>
              </a:ext>
            </a:extLst>
          </p:cNvPr>
          <p:cNvSpPr txBox="1"/>
          <p:nvPr/>
        </p:nvSpPr>
        <p:spPr>
          <a:xfrm>
            <a:off x="9915723" y="685466"/>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5" name="TextBox 24">
            <a:extLst>
              <a:ext uri="{FF2B5EF4-FFF2-40B4-BE49-F238E27FC236}">
                <a16:creationId xmlns:a16="http://schemas.microsoft.com/office/drawing/2014/main" id="{9BA1B85F-6F38-4533-9E08-3AB7B81ED9A0}"/>
              </a:ext>
            </a:extLst>
          </p:cNvPr>
          <p:cNvSpPr txBox="1"/>
          <p:nvPr/>
        </p:nvSpPr>
        <p:spPr>
          <a:xfrm>
            <a:off x="10821485" y="219954"/>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7" name="TextBox 26">
            <a:extLst>
              <a:ext uri="{FF2B5EF4-FFF2-40B4-BE49-F238E27FC236}">
                <a16:creationId xmlns:a16="http://schemas.microsoft.com/office/drawing/2014/main" id="{57B272E3-6D04-4B13-8112-3593472FACDC}"/>
              </a:ext>
            </a:extLst>
          </p:cNvPr>
          <p:cNvSpPr txBox="1"/>
          <p:nvPr/>
        </p:nvSpPr>
        <p:spPr>
          <a:xfrm>
            <a:off x="8967100" y="-964643"/>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9" name="TextBox 28">
            <a:extLst>
              <a:ext uri="{FF2B5EF4-FFF2-40B4-BE49-F238E27FC236}">
                <a16:creationId xmlns:a16="http://schemas.microsoft.com/office/drawing/2014/main" id="{B9D0606A-272A-4C8E-8881-0CF7B7DC72F0}"/>
              </a:ext>
            </a:extLst>
          </p:cNvPr>
          <p:cNvSpPr txBox="1"/>
          <p:nvPr/>
        </p:nvSpPr>
        <p:spPr>
          <a:xfrm>
            <a:off x="3239487" y="1210945"/>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pic>
        <p:nvPicPr>
          <p:cNvPr id="22" name="Picture 21">
            <a:extLst>
              <a:ext uri="{FF2B5EF4-FFF2-40B4-BE49-F238E27FC236}">
                <a16:creationId xmlns:a16="http://schemas.microsoft.com/office/drawing/2014/main" id="{1B7140EA-E7F9-431E-8838-D70E0D36B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737" y="1628392"/>
            <a:ext cx="2676525" cy="4991100"/>
          </a:xfrm>
          <a:prstGeom prst="rect">
            <a:avLst/>
          </a:prstGeom>
        </p:spPr>
      </p:pic>
    </p:spTree>
    <p:extLst>
      <p:ext uri="{BB962C8B-B14F-4D97-AF65-F5344CB8AC3E}">
        <p14:creationId xmlns:p14="http://schemas.microsoft.com/office/powerpoint/2010/main" val="3320168396"/>
      </p:ext>
    </p:extLst>
  </p:cSld>
  <p:clrMapOvr>
    <a:masterClrMapping/>
  </p:clrMapOvr>
  <mc:AlternateContent xmlns:mc="http://schemas.openxmlformats.org/markup-compatibility/2006" xmlns:p14="http://schemas.microsoft.com/office/powerpoint/2010/main">
    <mc:Choice Requires="p14">
      <p:transition spd="slow" p14:dur="3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2000"/>
                                        <p:tgtEl>
                                          <p:spTgt spid="22"/>
                                        </p:tgtEl>
                                      </p:cBhvr>
                                    </p:animEffect>
                                  </p:childTnLst>
                                </p:cTn>
                              </p:par>
                              <p:par>
                                <p:cTn id="8" presetID="56" presetClass="path" presetSubtype="0" accel="50000" decel="50000" fill="hold" nodeType="withEffect">
                                  <p:stCondLst>
                                    <p:cond delay="0"/>
                                  </p:stCondLst>
                                  <p:childTnLst>
                                    <p:animMotion origin="layout" path="M 1.25E-6 0.07223 L 0.98047 -1.03726 " pathEditMode="relative" rAng="0" ptsTypes="AA">
                                      <p:cBhvr>
                                        <p:cTn id="9" dur="2000" fill="hold"/>
                                        <p:tgtEl>
                                          <p:spTgt spid="11"/>
                                        </p:tgtEl>
                                        <p:attrNameLst>
                                          <p:attrName>ppt_x</p:attrName>
                                          <p:attrName>ppt_y</p:attrName>
                                        </p:attrNameLst>
                                      </p:cBhvr>
                                      <p:rCtr x="49023" y="-55486"/>
                                    </p:animMotion>
                                  </p:childTnLst>
                                </p:cTn>
                              </p:par>
                              <p:par>
                                <p:cTn id="10" presetID="56" presetClass="path" presetSubtype="0" accel="50000" decel="50000" fill="hold" nodeType="withEffect">
                                  <p:stCondLst>
                                    <p:cond delay="1000"/>
                                  </p:stCondLst>
                                  <p:childTnLst>
                                    <p:animMotion origin="layout" path="M -0.05768 0.04329 L -1.0431 -1.17939 " pathEditMode="relative" rAng="0" ptsTypes="AA">
                                      <p:cBhvr>
                                        <p:cTn id="11" dur="2500" fill="hold"/>
                                        <p:tgtEl>
                                          <p:spTgt spid="150"/>
                                        </p:tgtEl>
                                        <p:attrNameLst>
                                          <p:attrName>ppt_x</p:attrName>
                                          <p:attrName>ppt_y</p:attrName>
                                        </p:attrNameLst>
                                      </p:cBhvr>
                                      <p:rCtr x="-49271" y="-6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22"/>
          <p:cNvSpPr txBox="1">
            <a:spLocks noGrp="1"/>
          </p:cNvSpPr>
          <p:nvPr>
            <p:ph type="title"/>
          </p:nvPr>
        </p:nvSpPr>
        <p:spPr>
          <a:prstGeom prst="rect">
            <a:avLst/>
          </a:prstGeom>
        </p:spPr>
        <p:txBody>
          <a:bodyPr spcFirstLastPara="1" wrap="square" lIns="0" tIns="0" rIns="0" bIns="0" anchor="ctr" anchorCtr="0">
            <a:noAutofit/>
          </a:bodyPr>
          <a:lstStyle/>
          <a:p>
            <a:r>
              <a:rPr lang="en-IN" sz="3600" dirty="0">
                <a:solidFill>
                  <a:schemeClr val="tx2">
                    <a:lumMod val="50000"/>
                  </a:schemeClr>
                </a:solidFill>
                <a:latin typeface="Bahnschrift SemiBold" panose="020B0502040204020203" pitchFamily="34" charset="0"/>
              </a:rPr>
              <a:t>ISSUE BOOKS AND RETURN BOOKS</a:t>
            </a:r>
            <a:endParaRPr dirty="0">
              <a:solidFill>
                <a:schemeClr val="tx2">
                  <a:lumMod val="50000"/>
                </a:schemeClr>
              </a:solidFill>
              <a:latin typeface="Bahnschrift SemiBold" panose="020B0502040204020203" pitchFamily="34" charset="0"/>
            </a:endParaRPr>
          </a:p>
        </p:txBody>
      </p:sp>
      <p:sp>
        <p:nvSpPr>
          <p:cNvPr id="3" name="Text Placeholder 2">
            <a:extLst>
              <a:ext uri="{FF2B5EF4-FFF2-40B4-BE49-F238E27FC236}">
                <a16:creationId xmlns:a16="http://schemas.microsoft.com/office/drawing/2014/main" id="{854F6766-4E5E-489E-BD56-D63B45A99AD8}"/>
              </a:ext>
            </a:extLst>
          </p:cNvPr>
          <p:cNvSpPr>
            <a:spLocks noGrp="1"/>
          </p:cNvSpPr>
          <p:nvPr>
            <p:ph type="body" idx="1"/>
          </p:nvPr>
        </p:nvSpPr>
        <p:spPr>
          <a:xfrm>
            <a:off x="544116" y="1828800"/>
            <a:ext cx="5043717" cy="3862467"/>
          </a:xfrm>
          <a:ln>
            <a:noFill/>
          </a:ln>
        </p:spPr>
        <p:txBody>
          <a:bodyPr/>
          <a:lstStyle/>
          <a:p>
            <a:pPr algn="just">
              <a:buClr>
                <a:schemeClr val="tx2">
                  <a:lumMod val="50000"/>
                </a:schemeClr>
              </a:buClr>
              <a:buFont typeface="Wingdings" panose="05000000000000000000" pitchFamily="2" charset="2"/>
              <a:buChar char="Ø"/>
            </a:pPr>
            <a:r>
              <a:rPr lang="en-IN" sz="3600" b="0" i="0" u="none" strike="noStrike" baseline="0" dirty="0">
                <a:solidFill>
                  <a:schemeClr val="tx2">
                    <a:lumMod val="50000"/>
                  </a:schemeClr>
                </a:solidFill>
                <a:latin typeface="Eras Demi ITC" panose="020B0805030504020804" pitchFamily="34" charset="0"/>
              </a:rPr>
              <a:t>This feature allows to issue and return books and also view reports of book issued. </a:t>
            </a:r>
          </a:p>
          <a:p>
            <a:endParaRPr lang="en-US" sz="3200" dirty="0">
              <a:solidFill>
                <a:schemeClr val="tx2">
                  <a:lumMod val="50000"/>
                </a:schemeClr>
              </a:solidFill>
            </a:endParaRPr>
          </a:p>
        </p:txBody>
      </p:sp>
      <p:sp>
        <p:nvSpPr>
          <p:cNvPr id="247" name="Google Shape;247;p22"/>
          <p:cNvSpPr txBox="1">
            <a:spLocks noGrp="1"/>
          </p:cNvSpPr>
          <p:nvPr>
            <p:ph type="sldNum" idx="12"/>
          </p:nvPr>
        </p:nvSpPr>
        <p:spPr>
          <a:prstGeom prst="rect">
            <a:avLst/>
          </a:prstGeom>
        </p:spPr>
        <p:txBody>
          <a:bodyPr spcFirstLastPara="1" wrap="square" lIns="0" tIns="0" rIns="0" bIns="0" anchor="ctr" anchorCtr="0">
            <a:noAutofit/>
          </a:bodyPr>
          <a:lstStyle/>
          <a:p>
            <a:pPr algn="r"/>
            <a:fld id="{00000000-1234-1234-1234-123412341234}" type="slidenum">
              <a:rPr lang="en">
                <a:solidFill>
                  <a:schemeClr val="accent1"/>
                </a:solidFill>
                <a:latin typeface="Arial Narrow" panose="020B0606020202030204" pitchFamily="34" charset="0"/>
              </a:rPr>
              <a:pPr algn="r"/>
              <a:t>14</a:t>
            </a:fld>
            <a:endParaRPr dirty="0">
              <a:solidFill>
                <a:schemeClr val="accent1"/>
              </a:solidFill>
              <a:latin typeface="Arial Narrow" panose="020B0606020202030204" pitchFamily="34" charset="0"/>
            </a:endParaRPr>
          </a:p>
        </p:txBody>
      </p:sp>
      <p:sp>
        <p:nvSpPr>
          <p:cNvPr id="248" name="Google Shape;248;p22"/>
          <p:cNvSpPr/>
          <p:nvPr/>
        </p:nvSpPr>
        <p:spPr>
          <a:xfrm>
            <a:off x="10425749" y="5049560"/>
            <a:ext cx="1222135" cy="1080483"/>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pic>
        <p:nvPicPr>
          <p:cNvPr id="11" name="Picture 10">
            <a:extLst>
              <a:ext uri="{FF2B5EF4-FFF2-40B4-BE49-F238E27FC236}">
                <a16:creationId xmlns:a16="http://schemas.microsoft.com/office/drawing/2014/main" id="{A4B56FCF-24C6-41FE-8B97-3C4F5DAF42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70" b="89980" l="5374" r="95192">
                        <a14:foregroundMark x1="67838" y1="35273" x2="67838" y2="35273"/>
                        <a14:foregroundMark x1="70869" y1="32929" x2="71879" y2="37980"/>
                        <a14:foregroundMark x1="79313" y1="36646" x2="79313" y2="36646"/>
                        <a14:foregroundMark x1="79313" y1="36646" x2="79313" y2="36646"/>
                        <a14:foregroundMark x1="79313" y1="36646" x2="79313" y2="36646"/>
                        <a14:foregroundMark x1="79313" y1="36646" x2="80000" y2="43071"/>
                        <a14:foregroundMark x1="54020" y1="32929" x2="43192" y2="30909"/>
                        <a14:foregroundMark x1="41859" y1="23798" x2="45212" y2="29899"/>
                        <a14:foregroundMark x1="42182" y1="26505" x2="42182" y2="26505"/>
                        <a14:foregroundMark x1="42182" y1="26505" x2="42182" y2="26505"/>
                        <a14:foregroundMark x1="58384" y1="59596" x2="49293" y2="57576"/>
                        <a14:foregroundMark x1="25333" y1="28525" x2="22949" y2="39354"/>
                        <a14:foregroundMark x1="43192" y1="58263" x2="41535" y2="53859"/>
                        <a14:foregroundMark x1="88444" y1="34949" x2="86061" y2="54869"/>
                        <a14:foregroundMark x1="12162" y1="32606" x2="13172" y2="52162"/>
                        <a14:foregroundMark x1="17212" y1="67677" x2="5414" y2="40364"/>
                        <a14:foregroundMark x1="86424" y1="56889" x2="95192" y2="60929"/>
                        <a14:foregroundMark x1="51636" y1="14384" x2="49939" y2="8970"/>
                      </a14:backgroundRemoval>
                    </a14:imgEffect>
                  </a14:imgLayer>
                </a14:imgProps>
              </a:ext>
              <a:ext uri="{28A0092B-C50C-407E-A947-70E740481C1C}">
                <a14:useLocalDpi xmlns:a14="http://schemas.microsoft.com/office/drawing/2010/main" val="0"/>
              </a:ext>
            </a:extLst>
          </a:blip>
          <a:stretch>
            <a:fillRect/>
          </a:stretch>
        </p:blipFill>
        <p:spPr>
          <a:xfrm>
            <a:off x="5587833" y="2106386"/>
            <a:ext cx="4837916" cy="456860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6" presetClass="entr" presetSubtype="16"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DCBC6"/>
        </a:solidFill>
        <a:effectLst/>
      </p:bgPr>
    </p:bg>
    <p:spTree>
      <p:nvGrpSpPr>
        <p:cNvPr id="1" name="Shape 275"/>
        <p:cNvGrpSpPr/>
        <p:nvPr/>
      </p:nvGrpSpPr>
      <p:grpSpPr>
        <a:xfrm>
          <a:off x="0" y="0"/>
          <a:ext cx="0" cy="0"/>
          <a:chOff x="0" y="0"/>
          <a:chExt cx="0" cy="0"/>
        </a:xfrm>
      </p:grpSpPr>
      <p:sp>
        <p:nvSpPr>
          <p:cNvPr id="277" name="Google Shape;277;p25"/>
          <p:cNvSpPr txBox="1">
            <a:spLocks noGrp="1"/>
          </p:cNvSpPr>
          <p:nvPr>
            <p:ph type="title" idx="4294967295"/>
          </p:nvPr>
        </p:nvSpPr>
        <p:spPr>
          <a:xfrm>
            <a:off x="1915299" y="457754"/>
            <a:ext cx="9044000" cy="907600"/>
          </a:xfrm>
          <a:prstGeom prst="rect">
            <a:avLst/>
          </a:prstGeom>
        </p:spPr>
        <p:txBody>
          <a:bodyPr spcFirstLastPara="1" wrap="square" lIns="121900" tIns="121900" rIns="121900" bIns="121900" anchor="b" anchorCtr="0">
            <a:noAutofit/>
          </a:bodyPr>
          <a:lstStyle/>
          <a:p>
            <a:pPr algn="r"/>
            <a:r>
              <a:rPr kumimoji="0" lang="en-IN" sz="5400" b="1" i="0" u="none" strike="noStrike" kern="0" cap="none" spc="0" normalizeH="0" baseline="0" noProof="0" dirty="0">
                <a:ln>
                  <a:noFill/>
                </a:ln>
                <a:solidFill>
                  <a:srgbClr val="FFFFFF"/>
                </a:solidFill>
                <a:effectLst/>
                <a:uLnTx/>
                <a:uFillTx/>
                <a:latin typeface="Ubuntu"/>
                <a:sym typeface="Ubuntu"/>
              </a:rPr>
              <a:t>Functional </a:t>
            </a:r>
            <a:r>
              <a:rPr kumimoji="0" lang="en-IN" sz="5400" b="1" i="0" u="none" strike="noStrike" kern="0" cap="none" spc="0" normalizeH="0" baseline="0" noProof="0" dirty="0">
                <a:ln>
                  <a:noFill/>
                </a:ln>
                <a:solidFill>
                  <a:schemeClr val="bg1"/>
                </a:solidFill>
                <a:effectLst/>
                <a:uLnTx/>
                <a:uFillTx/>
                <a:latin typeface="Ubuntu"/>
                <a:sym typeface="Ubuntu"/>
              </a:rPr>
              <a:t>requirements</a:t>
            </a:r>
            <a:r>
              <a:rPr lang="en" sz="5400" dirty="0">
                <a:solidFill>
                  <a:schemeClr val="accent5">
                    <a:lumMod val="60000"/>
                    <a:lumOff val="40000"/>
                  </a:schemeClr>
                </a:solidFill>
              </a:rPr>
              <a:t> </a:t>
            </a:r>
            <a:endParaRPr sz="5400" dirty="0">
              <a:solidFill>
                <a:schemeClr val="accent5">
                  <a:lumMod val="60000"/>
                  <a:lumOff val="40000"/>
                </a:schemeClr>
              </a:solidFill>
            </a:endParaRPr>
          </a:p>
        </p:txBody>
      </p:sp>
      <p:sp>
        <p:nvSpPr>
          <p:cNvPr id="285" name="Google Shape;285;p25"/>
          <p:cNvSpPr txBox="1">
            <a:spLocks noGrp="1"/>
          </p:cNvSpPr>
          <p:nvPr>
            <p:ph type="sldNum" idx="12"/>
          </p:nvPr>
        </p:nvSpPr>
        <p:spPr>
          <a:xfrm>
            <a:off x="11409045" y="1"/>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15</a:t>
            </a:fld>
            <a:endParaRPr kern="0"/>
          </a:p>
        </p:txBody>
      </p:sp>
      <p:pic>
        <p:nvPicPr>
          <p:cNvPr id="2" name="Picture 1">
            <a:extLst>
              <a:ext uri="{FF2B5EF4-FFF2-40B4-BE49-F238E27FC236}">
                <a16:creationId xmlns:a16="http://schemas.microsoft.com/office/drawing/2014/main" id="{7C4A2CB3-0437-453C-8543-53239B4C8C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024" b="99737" l="621" r="98514">
                        <a14:foregroundMark x1="621" y1="73547" x2="98514" y2="93133"/>
                        <a14:foregroundMark x1="95334" y1="73547" x2="3537" y2="96839"/>
                        <a14:foregroundMark x1="1938" y1="98946" x2="1675" y2="72756"/>
                        <a14:foregroundMark x1="96388" y1="71439" x2="96670" y2="99210"/>
                        <a14:foregroundMark x1="96670" y1="96576" x2="13584" y2="93396"/>
                        <a14:foregroundMark x1="33960" y1="90743" x2="32888" y2="99737"/>
                        <a14:foregroundMark x1="11722" y1="73283" x2="24421" y2="96576"/>
                        <a14:foregroundMark x1="87394" y1="72756" x2="87658" y2="94450"/>
                        <a14:foregroundMark x1="76557" y1="76199" x2="76820" y2="94186"/>
                        <a14:foregroundMark x1="9087" y1="72230" x2="10141" y2="98420"/>
                        <a14:foregroundMark x1="24704" y1="75146" x2="26548" y2="98683"/>
                      </a14:backgroundRemoval>
                    </a14:imgEffect>
                  </a14:imgLayer>
                </a14:imgProps>
              </a:ext>
              <a:ext uri="{28A0092B-C50C-407E-A947-70E740481C1C}">
                <a14:useLocalDpi xmlns:a14="http://schemas.microsoft.com/office/drawing/2010/main" val="0"/>
              </a:ext>
            </a:extLst>
          </a:blip>
          <a:srcRect l="14188"/>
          <a:stretch/>
        </p:blipFill>
        <p:spPr>
          <a:xfrm>
            <a:off x="0" y="3574867"/>
            <a:ext cx="2817341" cy="3283133"/>
          </a:xfrm>
          <a:prstGeom prst="rect">
            <a:avLst/>
          </a:prstGeom>
        </p:spPr>
      </p:pic>
      <p:sp>
        <p:nvSpPr>
          <p:cNvPr id="5" name="TextBox 4">
            <a:extLst>
              <a:ext uri="{FF2B5EF4-FFF2-40B4-BE49-F238E27FC236}">
                <a16:creationId xmlns:a16="http://schemas.microsoft.com/office/drawing/2014/main" id="{3578E7EA-6C27-44E0-A440-4D415A32A0EA}"/>
              </a:ext>
            </a:extLst>
          </p:cNvPr>
          <p:cNvSpPr txBox="1"/>
          <p:nvPr/>
        </p:nvSpPr>
        <p:spPr>
          <a:xfrm>
            <a:off x="2817340" y="-130878"/>
            <a:ext cx="2700295" cy="6447919"/>
          </a:xfrm>
          <a:prstGeom prst="rect">
            <a:avLst/>
          </a:prstGeom>
          <a:noFill/>
        </p:spPr>
        <p:txBody>
          <a:bodyPr wrap="square" rtlCol="0">
            <a:spAutoFit/>
          </a:bodyPr>
          <a:lstStyle/>
          <a:p>
            <a:r>
              <a:rPr lang="en-US" sz="41300" dirty="0">
                <a:solidFill>
                  <a:srgbClr val="B3DCD9"/>
                </a:solidFill>
                <a:latin typeface="Footlight MT Light" panose="0204060206030A020304" pitchFamily="18" charset="0"/>
              </a:rPr>
              <a:t>S</a:t>
            </a:r>
            <a:endParaRPr lang="en-US" sz="34400" dirty="0">
              <a:solidFill>
                <a:srgbClr val="B3DCD9"/>
              </a:solidFill>
              <a:latin typeface="Footlight MT Light" panose="0204060206030A020304" pitchFamily="18" charset="0"/>
            </a:endParaRPr>
          </a:p>
        </p:txBody>
      </p:sp>
      <p:sp>
        <p:nvSpPr>
          <p:cNvPr id="15" name="TextBox 14">
            <a:extLst>
              <a:ext uri="{FF2B5EF4-FFF2-40B4-BE49-F238E27FC236}">
                <a16:creationId xmlns:a16="http://schemas.microsoft.com/office/drawing/2014/main" id="{19C7095D-A1D1-4D58-ACE8-5396BE1A9B87}"/>
              </a:ext>
            </a:extLst>
          </p:cNvPr>
          <p:cNvSpPr txBox="1"/>
          <p:nvPr/>
        </p:nvSpPr>
        <p:spPr>
          <a:xfrm>
            <a:off x="-142301" y="2117334"/>
            <a:ext cx="11319873" cy="1951496"/>
          </a:xfrm>
          <a:prstGeom prst="rect">
            <a:avLst/>
          </a:prstGeom>
          <a:noFill/>
        </p:spPr>
        <p:txBody>
          <a:bodyPr wrap="square">
            <a:spAutoFit/>
          </a:bodyPr>
          <a:lstStyle/>
          <a:p>
            <a:pPr marL="285750" marR="0" lvl="0" indent="-285750" algn="r" defTabSz="914400" eaLnBrk="1" fontAlgn="auto" latinLnBrk="0" hangingPunct="1">
              <a:lnSpc>
                <a:spcPct val="150000"/>
              </a:lnSpc>
              <a:spcBef>
                <a:spcPts val="0"/>
              </a:spcBef>
              <a:spcAft>
                <a:spcPts val="0"/>
              </a:spcAft>
              <a:buClr>
                <a:srgbClr val="FFFFFF"/>
              </a:buClr>
              <a:buSzTx/>
              <a:buFont typeface="Wingdings" panose="05000000000000000000" pitchFamily="2" charset="2"/>
              <a:buChar char="v"/>
              <a:tabLst/>
              <a:defRPr/>
            </a:pPr>
            <a:r>
              <a:rPr kumimoji="0" lang="en-IN" sz="2800" b="0" i="0" u="none" strike="noStrike" kern="0" cap="none" spc="0" normalizeH="0" noProof="0" dirty="0">
                <a:ln>
                  <a:noFill/>
                </a:ln>
                <a:solidFill>
                  <a:schemeClr val="bg1"/>
                </a:solidFill>
                <a:effectLst/>
                <a:uLnTx/>
                <a:uFillTx/>
              </a:rPr>
              <a:t> System must verify the student eligibility</a:t>
            </a:r>
            <a:r>
              <a:rPr kumimoji="0" lang="en-US" sz="2800" b="0" i="0" u="none" strike="noStrike" kern="0" cap="none" spc="0" normalizeH="0" noProof="0" dirty="0">
                <a:ln>
                  <a:noFill/>
                </a:ln>
                <a:solidFill>
                  <a:schemeClr val="bg1"/>
                </a:solidFill>
                <a:effectLst/>
                <a:uLnTx/>
                <a:uFillTx/>
              </a:rPr>
              <a:t>.</a:t>
            </a:r>
            <a:endParaRPr kumimoji="0" lang="en-IN" sz="2800" b="0" i="0" u="none" strike="noStrike" kern="0" cap="none" spc="0" normalizeH="0" noProof="0" dirty="0">
              <a:ln>
                <a:noFill/>
              </a:ln>
              <a:solidFill>
                <a:schemeClr val="bg1"/>
              </a:solidFill>
              <a:effectLst/>
              <a:uLnTx/>
              <a:uFillTx/>
            </a:endParaRPr>
          </a:p>
          <a:p>
            <a:pPr marL="742950" lvl="1" indent="-285750" algn="r">
              <a:lnSpc>
                <a:spcPct val="150000"/>
              </a:lnSpc>
              <a:buClr>
                <a:srgbClr val="FFFFFF"/>
              </a:buClr>
              <a:buFont typeface="Wingdings" panose="05000000000000000000" pitchFamily="2" charset="2"/>
              <a:buChar char="v"/>
            </a:pPr>
            <a:r>
              <a:rPr kumimoji="0" lang="en-IN" sz="2800" b="0" i="0" u="none" strike="noStrike" kern="0" cap="none" spc="0" normalizeH="0" noProof="0" dirty="0">
                <a:ln>
                  <a:noFill/>
                </a:ln>
                <a:solidFill>
                  <a:schemeClr val="bg1"/>
                </a:solidFill>
                <a:effectLst/>
                <a:uLnTx/>
                <a:uFillTx/>
              </a:rPr>
              <a:t> System must verify maximum limit a student can borrow books.</a:t>
            </a:r>
          </a:p>
          <a:p>
            <a:pPr marL="1657350" lvl="3" indent="-285750" algn="r">
              <a:lnSpc>
                <a:spcPct val="150000"/>
              </a:lnSpc>
              <a:buClr>
                <a:srgbClr val="FFFFFF"/>
              </a:buClr>
              <a:buFont typeface="Wingdings" panose="05000000000000000000" pitchFamily="2" charset="2"/>
              <a:buChar char="v"/>
            </a:pPr>
            <a:r>
              <a:rPr lang="en-US" sz="2800" kern="0" dirty="0">
                <a:solidFill>
                  <a:schemeClr val="bg1"/>
                </a:solidFill>
              </a:rPr>
              <a:t> </a:t>
            </a:r>
            <a:r>
              <a:rPr lang="en-IN" sz="2800" dirty="0">
                <a:solidFill>
                  <a:schemeClr val="bg1"/>
                </a:solidFill>
              </a:rPr>
              <a:t>System must be able to update number of books.</a:t>
            </a:r>
            <a:r>
              <a:rPr kumimoji="0" lang="en-US" sz="2800" b="0" i="0" u="none" strike="noStrike" kern="0" cap="none" spc="0" normalizeH="0" noProof="0" dirty="0">
                <a:ln>
                  <a:noFill/>
                </a:ln>
                <a:solidFill>
                  <a:schemeClr val="bg1"/>
                </a:solidFill>
                <a:effectLst/>
                <a:uLnTx/>
                <a:uFillTx/>
              </a:rPr>
              <a:t> </a:t>
            </a:r>
            <a:endParaRPr kumimoji="0" lang="en-IN" sz="2800" b="0" i="0" u="none" strike="noStrike" kern="0" cap="none" spc="0" normalizeH="0" baseline="0" noProof="0" dirty="0">
              <a:ln>
                <a:noFill/>
              </a:ln>
              <a:solidFill>
                <a:schemeClr val="bg1"/>
              </a:solidFill>
              <a:effectLst/>
              <a:uLnTx/>
              <a:uFillTx/>
            </a:endParaRPr>
          </a:p>
        </p:txBody>
      </p:sp>
      <p:grpSp>
        <p:nvGrpSpPr>
          <p:cNvPr id="18" name="Google Shape;364;p37">
            <a:extLst>
              <a:ext uri="{FF2B5EF4-FFF2-40B4-BE49-F238E27FC236}">
                <a16:creationId xmlns:a16="http://schemas.microsoft.com/office/drawing/2014/main" id="{233076A7-B6D7-4EDE-B705-A58B42A22277}"/>
              </a:ext>
            </a:extLst>
          </p:cNvPr>
          <p:cNvGrpSpPr/>
          <p:nvPr/>
        </p:nvGrpSpPr>
        <p:grpSpPr>
          <a:xfrm>
            <a:off x="11409045" y="3197284"/>
            <a:ext cx="721733" cy="463432"/>
            <a:chOff x="1926350" y="995225"/>
            <a:chExt cx="428650" cy="356600"/>
          </a:xfrm>
        </p:grpSpPr>
        <p:sp>
          <p:nvSpPr>
            <p:cNvPr id="19" name="Google Shape;365;p37">
              <a:extLst>
                <a:ext uri="{FF2B5EF4-FFF2-40B4-BE49-F238E27FC236}">
                  <a16:creationId xmlns:a16="http://schemas.microsoft.com/office/drawing/2014/main" id="{EA9B0245-7A90-4C84-98B6-570B0FB3324A}"/>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 name="Google Shape;366;p37">
              <a:extLst>
                <a:ext uri="{FF2B5EF4-FFF2-40B4-BE49-F238E27FC236}">
                  <a16:creationId xmlns:a16="http://schemas.microsoft.com/office/drawing/2014/main" id="{DDE5ADBB-54EA-43A0-91B1-A28D836967AC}"/>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 name="Google Shape;367;p37">
              <a:extLst>
                <a:ext uri="{FF2B5EF4-FFF2-40B4-BE49-F238E27FC236}">
                  <a16:creationId xmlns:a16="http://schemas.microsoft.com/office/drawing/2014/main" id="{ABB23B08-BD9F-4344-98B0-FB2EB203C27B}"/>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 name="Google Shape;368;p37">
              <a:extLst>
                <a:ext uri="{FF2B5EF4-FFF2-40B4-BE49-F238E27FC236}">
                  <a16:creationId xmlns:a16="http://schemas.microsoft.com/office/drawing/2014/main" id="{19C52AF0-7368-4A4D-9E8C-5CA68E13FF97}"/>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0" name="TextBox 29">
            <a:extLst>
              <a:ext uri="{FF2B5EF4-FFF2-40B4-BE49-F238E27FC236}">
                <a16:creationId xmlns:a16="http://schemas.microsoft.com/office/drawing/2014/main" id="{305DF148-2D2F-4BA2-8D36-578B0A80DA3B}"/>
              </a:ext>
            </a:extLst>
          </p:cNvPr>
          <p:cNvSpPr txBox="1"/>
          <p:nvPr/>
        </p:nvSpPr>
        <p:spPr>
          <a:xfrm>
            <a:off x="8669466" y="3233164"/>
            <a:ext cx="1569062" cy="3770263"/>
          </a:xfrm>
          <a:prstGeom prst="rect">
            <a:avLst/>
          </a:prstGeom>
          <a:noFill/>
        </p:spPr>
        <p:txBody>
          <a:bodyPr wrap="square">
            <a:spAutoFit/>
          </a:bodyPr>
          <a:lstStyle/>
          <a:p>
            <a:r>
              <a:rPr lang="en-US" sz="23900" dirty="0">
                <a:solidFill>
                  <a:srgbClr val="B3DCD9"/>
                </a:solidFill>
                <a:latin typeface="Footlight MT Light" panose="0204060206030A020304" pitchFamily="18" charset="0"/>
              </a:rPr>
              <a:t>n</a:t>
            </a:r>
          </a:p>
        </p:txBody>
      </p:sp>
      <p:sp>
        <p:nvSpPr>
          <p:cNvPr id="4" name="TextBox 3">
            <a:extLst>
              <a:ext uri="{FF2B5EF4-FFF2-40B4-BE49-F238E27FC236}">
                <a16:creationId xmlns:a16="http://schemas.microsoft.com/office/drawing/2014/main" id="{32F76C79-B03F-4FC9-A3C9-2408E5CC327A}"/>
              </a:ext>
            </a:extLst>
          </p:cNvPr>
          <p:cNvSpPr txBox="1"/>
          <p:nvPr/>
        </p:nvSpPr>
        <p:spPr>
          <a:xfrm>
            <a:off x="1445445" y="5159058"/>
            <a:ext cx="415498" cy="369332"/>
          </a:xfrm>
          <a:prstGeom prst="rect">
            <a:avLst/>
          </a:prstGeom>
          <a:noFill/>
        </p:spPr>
        <p:txBody>
          <a:bodyPr wrap="none" rtlCol="0">
            <a:spAutoFit/>
          </a:bodyPr>
          <a:lstStyle/>
          <a:p>
            <a:r>
              <a:rPr lang="en-US" dirty="0">
                <a:solidFill>
                  <a:schemeClr val="bg1"/>
                </a:solidFill>
                <a:latin typeface="Asana Math" panose="02000603000000000000" pitchFamily="50" charset="0"/>
                <a:ea typeface="Asana Math" panose="02000603000000000000" pitchFamily="50" charset="0"/>
              </a:rPr>
              <a:t>86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down)">
                                      <p:cBhvr>
                                        <p:cTn id="7" dur="1000"/>
                                        <p:tgtEl>
                                          <p:spTgt spid="15">
                                            <p:txEl>
                                              <p:pRg st="0" end="0"/>
                                            </p:txEl>
                                          </p:spTgt>
                                        </p:tgtEl>
                                      </p:cBhvr>
                                    </p:animEffect>
                                  </p:childTnLst>
                                </p:cTn>
                              </p:par>
                            </p:childTnLst>
                          </p:cTn>
                        </p:par>
                        <p:par>
                          <p:cTn id="8" fill="hold">
                            <p:stCondLst>
                              <p:cond delay="1000"/>
                            </p:stCondLst>
                            <p:childTnLst>
                              <p:par>
                                <p:cTn id="9" presetID="3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anim calcmode="lin" valueType="num">
                                      <p:cBhvr>
                                        <p:cTn id="12" dur="1250" fill="hold"/>
                                        <p:tgtEl>
                                          <p:spTgt spid="2"/>
                                        </p:tgtEl>
                                        <p:attrNameLst>
                                          <p:attrName>ppt_x</p:attrName>
                                        </p:attrNameLst>
                                      </p:cBhvr>
                                      <p:tavLst>
                                        <p:tav tm="0">
                                          <p:val>
                                            <p:strVal val="#ppt_x"/>
                                          </p:val>
                                        </p:tav>
                                        <p:tav tm="100000">
                                          <p:val>
                                            <p:strVal val="#ppt_x"/>
                                          </p:val>
                                        </p:tav>
                                      </p:tavLst>
                                    </p:anim>
                                    <p:anim calcmode="lin" valueType="num">
                                      <p:cBhvr>
                                        <p:cTn id="13" dur="1125" decel="100000" fill="hold"/>
                                        <p:tgtEl>
                                          <p:spTgt spid="2"/>
                                        </p:tgtEl>
                                        <p:attrNameLst>
                                          <p:attrName>ppt_y</p:attrName>
                                        </p:attrNameLst>
                                      </p:cBhvr>
                                      <p:tavLst>
                                        <p:tav tm="0">
                                          <p:val>
                                            <p:strVal val="#ppt_y+1"/>
                                          </p:val>
                                        </p:tav>
                                        <p:tav tm="100000">
                                          <p:val>
                                            <p:strVal val="#ppt_y-.03"/>
                                          </p:val>
                                        </p:tav>
                                      </p:tavLst>
                                    </p:anim>
                                    <p:anim calcmode="lin" valueType="num">
                                      <p:cBhvr>
                                        <p:cTn id="14" dur="125" accel="100000" fill="hold">
                                          <p:stCondLst>
                                            <p:cond delay="1125"/>
                                          </p:stCondLst>
                                        </p:cTn>
                                        <p:tgtEl>
                                          <p:spTgt spid="2"/>
                                        </p:tgtEl>
                                        <p:attrNameLst>
                                          <p:attrName>ppt_y</p:attrName>
                                        </p:attrNameLst>
                                      </p:cBhvr>
                                      <p:tavLst>
                                        <p:tav tm="0">
                                          <p:val>
                                            <p:strVal val="#ppt_y-.03"/>
                                          </p:val>
                                        </p:tav>
                                        <p:tav tm="100000">
                                          <p:val>
                                            <p:strVal val="#ppt_y"/>
                                          </p:val>
                                        </p:tav>
                                      </p:tavLst>
                                    </p:anim>
                                  </p:childTnLst>
                                </p:cTn>
                              </p:par>
                              <p:par>
                                <p:cTn id="15" presetID="1" presetClass="entr" presetSubtype="0" fill="hold" grpId="0" nodeType="withEffect">
                                  <p:stCondLst>
                                    <p:cond delay="1250"/>
                                  </p:stCondLst>
                                  <p:childTnLst>
                                    <p:set>
                                      <p:cBhvr>
                                        <p:cTn id="16" dur="1" fill="hold">
                                          <p:stCondLst>
                                            <p:cond delay="0"/>
                                          </p:stCondLst>
                                        </p:cTn>
                                        <p:tgtEl>
                                          <p:spTgt spid="4"/>
                                        </p:tgtEl>
                                        <p:attrNameLst>
                                          <p:attrName>style.visibility</p:attrName>
                                        </p:attrNameLst>
                                      </p:cBhvr>
                                      <p:to>
                                        <p:strVal val="visible"/>
                                      </p:to>
                                    </p:set>
                                  </p:childTnLst>
                                </p:cTn>
                              </p:par>
                              <p:par>
                                <p:cTn id="17" presetID="45"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2000"/>
                                        <p:tgtEl>
                                          <p:spTgt spid="5">
                                            <p:txEl>
                                              <p:pRg st="0" end="0"/>
                                            </p:txEl>
                                          </p:spTgt>
                                        </p:tgtEl>
                                      </p:cBhvr>
                                    </p:animEffect>
                                    <p:anim calcmode="lin" valueType="num">
                                      <p:cBhvr>
                                        <p:cTn id="20" dur="2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2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animEffect transition="in" filter="fade">
                                      <p:cBhvr>
                                        <p:cTn id="25" dur="1000"/>
                                        <p:tgtEl>
                                          <p:spTgt spid="15">
                                            <p:txEl>
                                              <p:pRg st="1" end="1"/>
                                            </p:txEl>
                                          </p:spTgt>
                                        </p:tgtEl>
                                      </p:cBhvr>
                                    </p:animEffect>
                                    <p:anim calcmode="lin" valueType="num">
                                      <p:cBhvr>
                                        <p:cTn id="26"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28" presetID="59" presetClass="path" presetSubtype="0" accel="50000" decel="50000" fill="hold" grpId="0" nodeType="withEffect">
                                  <p:stCondLst>
                                    <p:cond delay="0"/>
                                  </p:stCondLst>
                                  <p:childTnLst>
                                    <p:animMotion origin="layout" path="M -1.875E-6 2.22222E-6 C -1.875E-6 -0.03496 0.02162 -0.06204 0.04792 -0.06204 C 0.07526 -0.06204 0.09714 -0.03496 0.09714 2.22222E-6 C 0.09714 0.03495 0.11901 0.06203 0.14636 0.06203 C 0.17279 0.06203 0.19466 0.03495 0.19466 2.22222E-6 " pathEditMode="relative" rAng="0" ptsTypes="AAAAA">
                                      <p:cBhvr>
                                        <p:cTn id="29" dur="2000" fill="hold"/>
                                        <p:tgtEl>
                                          <p:spTgt spid="5">
                                            <p:txEl>
                                              <p:pRg st="0" end="0"/>
                                            </p:txEl>
                                          </p:spTgt>
                                        </p:tgtEl>
                                        <p:attrNameLst>
                                          <p:attrName>ppt_x</p:attrName>
                                          <p:attrName>ppt_y</p:attrName>
                                        </p:attrNameLst>
                                      </p:cBhvr>
                                      <p:rCtr x="9727" y="0"/>
                                    </p:animMotion>
                                  </p:childTnLst>
                                </p:cTn>
                              </p:par>
                            </p:childTnLst>
                          </p:cTn>
                        </p:par>
                        <p:par>
                          <p:cTn id="30" fill="hold">
                            <p:stCondLst>
                              <p:cond delay="5000"/>
                            </p:stCondLst>
                            <p:childTnLst>
                              <p:par>
                                <p:cTn id="31" presetID="43" presetClass="entr" presetSubtype="0" fill="hold" nodeType="after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animEffect transition="in" filter="fade">
                                      <p:cBhvr>
                                        <p:cTn id="33" dur="125"/>
                                        <p:tgtEl>
                                          <p:spTgt spid="15">
                                            <p:txEl>
                                              <p:pRg st="2" end="2"/>
                                            </p:txEl>
                                          </p:spTgt>
                                        </p:tgtEl>
                                      </p:cBhvr>
                                    </p:animEffect>
                                    <p:anim calcmode="lin" valueType="num">
                                      <p:cBhvr>
                                        <p:cTn id="34"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15">
                                            <p:txEl>
                                              <p:pRg st="2" end="2"/>
                                            </p:txEl>
                                          </p:spTgt>
                                        </p:tgtEl>
                                        <p:attrNameLst>
                                          <p:attrName>ppt_y</p:attrName>
                                        </p:attrNameLst>
                                      </p:cBhvr>
                                      <p:tavLst>
                                        <p:tav tm="0">
                                          <p:val>
                                            <p:strVal val="#ppt_y+0.31"/>
                                          </p:val>
                                        </p:tav>
                                        <p:tav tm="100000">
                                          <p:val>
                                            <p:strVal val="#ppt_y+0.31"/>
                                          </p:val>
                                        </p:tav>
                                      </p:tavLst>
                                    </p:anim>
                                    <p:anim calcmode="lin" valueType="num">
                                      <p:cBhvr>
                                        <p:cTn id="36" dur="750" decel="50000" fill="hold">
                                          <p:stCondLst>
                                            <p:cond delay="500"/>
                                          </p:stCondLst>
                                        </p:cTn>
                                        <p:tgtEl>
                                          <p:spTgt spid="15">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750" decel="50000" fill="hold">
                                          <p:stCondLst>
                                            <p:cond delay="500"/>
                                          </p:stCondLst>
                                        </p:cTn>
                                        <p:tgtEl>
                                          <p:spTgt spid="15">
                                            <p:txEl>
                                              <p:pRg st="2" end="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38" fill="hold">
                            <p:stCondLst>
                              <p:cond delay="6250"/>
                            </p:stCondLst>
                            <p:childTnLst>
                              <p:par>
                                <p:cTn id="39" presetID="16" presetClass="entr" presetSubtype="21"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2"/>
          <p:cNvSpPr txBox="1">
            <a:spLocks noGrp="1"/>
          </p:cNvSpPr>
          <p:nvPr>
            <p:ph type="ctrTitle"/>
          </p:nvPr>
        </p:nvSpPr>
        <p:spPr>
          <a:xfrm>
            <a:off x="660936" y="853297"/>
            <a:ext cx="7679875" cy="913719"/>
          </a:xfrm>
          <a:prstGeom prst="rect">
            <a:avLst/>
          </a:prstGeom>
        </p:spPr>
        <p:txBody>
          <a:bodyPr spcFirstLastPara="1" wrap="square" lIns="0" tIns="0" rIns="0" bIns="0" anchor="ctr" anchorCtr="0">
            <a:noAutofit/>
          </a:bodyPr>
          <a:lstStyle/>
          <a:p>
            <a:r>
              <a:rPr lang="en-IN" sz="5400" dirty="0"/>
              <a:t>Functional requirements</a:t>
            </a:r>
            <a:endParaRPr sz="5400" dirty="0"/>
          </a:p>
        </p:txBody>
      </p:sp>
      <p:sp>
        <p:nvSpPr>
          <p:cNvPr id="4" name="TextBox 3">
            <a:extLst>
              <a:ext uri="{FF2B5EF4-FFF2-40B4-BE49-F238E27FC236}">
                <a16:creationId xmlns:a16="http://schemas.microsoft.com/office/drawing/2014/main" id="{6AA8B245-333F-45D5-9AB2-24340BB6B9A4}"/>
              </a:ext>
            </a:extLst>
          </p:cNvPr>
          <p:cNvSpPr txBox="1"/>
          <p:nvPr/>
        </p:nvSpPr>
        <p:spPr>
          <a:xfrm>
            <a:off x="660936" y="2114214"/>
            <a:ext cx="10870127" cy="3244158"/>
          </a:xfrm>
          <a:prstGeom prst="rect">
            <a:avLst/>
          </a:prstGeom>
          <a:noFill/>
        </p:spPr>
        <p:txBody>
          <a:bodyPr wrap="square">
            <a:spAutoFit/>
          </a:bodyPr>
          <a:lstStyle/>
          <a:p>
            <a:pPr marL="285750" indent="-285750" algn="just">
              <a:lnSpc>
                <a:spcPct val="150000"/>
              </a:lnSpc>
              <a:buClr>
                <a:schemeClr val="bg1"/>
              </a:buClr>
              <a:buFont typeface="Wingdings" panose="05000000000000000000" pitchFamily="2" charset="2"/>
              <a:buChar char="v"/>
            </a:pPr>
            <a:r>
              <a:rPr lang="en-IN" sz="2800" dirty="0">
                <a:solidFill>
                  <a:schemeClr val="bg1"/>
                </a:solidFill>
              </a:rPr>
              <a:t> System should be able to enter issue date information  and return date information in database.</a:t>
            </a:r>
          </a:p>
          <a:p>
            <a:pPr marL="285750" indent="-285750" algn="just">
              <a:lnSpc>
                <a:spcPct val="150000"/>
              </a:lnSpc>
              <a:buClr>
                <a:schemeClr val="bg1"/>
              </a:buClr>
              <a:buFont typeface="Wingdings" panose="05000000000000000000" pitchFamily="2" charset="2"/>
              <a:buChar char="v"/>
            </a:pPr>
            <a:r>
              <a:rPr lang="en-IN" sz="2800" dirty="0">
                <a:solidFill>
                  <a:schemeClr val="bg1"/>
                </a:solidFill>
              </a:rPr>
              <a:t> System should show number of copies available after issuing books &amp; returning books.</a:t>
            </a:r>
          </a:p>
          <a:p>
            <a:pPr algn="just">
              <a:lnSpc>
                <a:spcPct val="150000"/>
              </a:lnSpc>
              <a:buClr>
                <a:schemeClr val="bg1"/>
              </a:buClr>
            </a:pPr>
            <a:endParaRPr lang="en-IN" sz="2800" b="1" dirty="0">
              <a:solidFill>
                <a:schemeClr val="bg1"/>
              </a:solidFill>
            </a:endParaRPr>
          </a:p>
        </p:txBody>
      </p:sp>
      <p:grpSp>
        <p:nvGrpSpPr>
          <p:cNvPr id="9" name="Google Shape;98;p18">
            <a:extLst>
              <a:ext uri="{FF2B5EF4-FFF2-40B4-BE49-F238E27FC236}">
                <a16:creationId xmlns:a16="http://schemas.microsoft.com/office/drawing/2014/main" id="{713B58A1-CD27-4515-AB52-A8D814900915}"/>
              </a:ext>
            </a:extLst>
          </p:cNvPr>
          <p:cNvGrpSpPr/>
          <p:nvPr/>
        </p:nvGrpSpPr>
        <p:grpSpPr>
          <a:xfrm rot="290">
            <a:off x="156127" y="4266678"/>
            <a:ext cx="809936" cy="2432619"/>
            <a:chOff x="516007" y="4634875"/>
            <a:chExt cx="443300" cy="1228316"/>
          </a:xfrm>
        </p:grpSpPr>
        <p:sp>
          <p:nvSpPr>
            <p:cNvPr id="10" name="Google Shape;99;p18">
              <a:extLst>
                <a:ext uri="{FF2B5EF4-FFF2-40B4-BE49-F238E27FC236}">
                  <a16:creationId xmlns:a16="http://schemas.microsoft.com/office/drawing/2014/main" id="{4CB2218B-7F50-4F0E-9EA3-0D92FE7EC338}"/>
                </a:ext>
              </a:extLst>
            </p:cNvPr>
            <p:cNvSpPr/>
            <p:nvPr/>
          </p:nvSpPr>
          <p:spPr>
            <a:xfrm>
              <a:off x="516007" y="5419866"/>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00;p18">
              <a:extLst>
                <a:ext uri="{FF2B5EF4-FFF2-40B4-BE49-F238E27FC236}">
                  <a16:creationId xmlns:a16="http://schemas.microsoft.com/office/drawing/2014/main" id="{842429C4-29B4-4655-B7E4-78E5016D52F3}"/>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1;p18">
              <a:extLst>
                <a:ext uri="{FF2B5EF4-FFF2-40B4-BE49-F238E27FC236}">
                  <a16:creationId xmlns:a16="http://schemas.microsoft.com/office/drawing/2014/main" id="{40793B76-E2E5-420E-B959-C7933E7F887E}"/>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p18">
              <a:extLst>
                <a:ext uri="{FF2B5EF4-FFF2-40B4-BE49-F238E27FC236}">
                  <a16:creationId xmlns:a16="http://schemas.microsoft.com/office/drawing/2014/main" id="{632B4045-E8DE-4B7F-BC55-3CD90D6C8612}"/>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64;p37">
            <a:extLst>
              <a:ext uri="{FF2B5EF4-FFF2-40B4-BE49-F238E27FC236}">
                <a16:creationId xmlns:a16="http://schemas.microsoft.com/office/drawing/2014/main" id="{82C13FB3-EBD7-4037-8089-332410003D81}"/>
              </a:ext>
            </a:extLst>
          </p:cNvPr>
          <p:cNvGrpSpPr/>
          <p:nvPr/>
        </p:nvGrpSpPr>
        <p:grpSpPr>
          <a:xfrm>
            <a:off x="5760828" y="2084202"/>
            <a:ext cx="296797" cy="302908"/>
            <a:chOff x="3955900" y="2984500"/>
            <a:chExt cx="414000" cy="422525"/>
          </a:xfrm>
        </p:grpSpPr>
        <p:sp>
          <p:nvSpPr>
            <p:cNvPr id="29" name="Google Shape;465;p37">
              <a:extLst>
                <a:ext uri="{FF2B5EF4-FFF2-40B4-BE49-F238E27FC236}">
                  <a16:creationId xmlns:a16="http://schemas.microsoft.com/office/drawing/2014/main" id="{46E0A02A-7E87-4290-A4EE-3E2D139B451A}"/>
                </a:ext>
              </a:extLst>
            </p:cNvPr>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 name="Google Shape;466;p37">
              <a:extLst>
                <a:ext uri="{FF2B5EF4-FFF2-40B4-BE49-F238E27FC236}">
                  <a16:creationId xmlns:a16="http://schemas.microsoft.com/office/drawing/2014/main" id="{64447F2B-9FFA-469F-BE62-66665A15B8F3}"/>
                </a:ext>
              </a:extLst>
            </p:cNvPr>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31" name="Google Shape;467;p37">
              <a:extLst>
                <a:ext uri="{FF2B5EF4-FFF2-40B4-BE49-F238E27FC236}">
                  <a16:creationId xmlns:a16="http://schemas.microsoft.com/office/drawing/2014/main" id="{FAFBE339-5CF8-4903-B080-94D587F3F58D}"/>
                </a:ext>
              </a:extLst>
            </p:cNvPr>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 name="Google Shape;522;p37">
            <a:extLst>
              <a:ext uri="{FF2B5EF4-FFF2-40B4-BE49-F238E27FC236}">
                <a16:creationId xmlns:a16="http://schemas.microsoft.com/office/drawing/2014/main" id="{27CD522C-51E8-4CDC-B826-641DE26A3447}"/>
              </a:ext>
            </a:extLst>
          </p:cNvPr>
          <p:cNvSpPr/>
          <p:nvPr/>
        </p:nvSpPr>
        <p:spPr>
          <a:xfrm>
            <a:off x="9129577" y="3283227"/>
            <a:ext cx="291527" cy="291545"/>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nvGrpSpPr>
          <p:cNvPr id="37" name="Google Shape;974;p38">
            <a:extLst>
              <a:ext uri="{FF2B5EF4-FFF2-40B4-BE49-F238E27FC236}">
                <a16:creationId xmlns:a16="http://schemas.microsoft.com/office/drawing/2014/main" id="{3A1AF88B-EC0D-4FDD-8EE1-006946C2297B}"/>
              </a:ext>
            </a:extLst>
          </p:cNvPr>
          <p:cNvGrpSpPr/>
          <p:nvPr/>
        </p:nvGrpSpPr>
        <p:grpSpPr>
          <a:xfrm>
            <a:off x="6594665" y="2670592"/>
            <a:ext cx="373053" cy="445790"/>
            <a:chOff x="8095060" y="5664590"/>
            <a:chExt cx="497404" cy="594388"/>
          </a:xfrm>
        </p:grpSpPr>
        <p:grpSp>
          <p:nvGrpSpPr>
            <p:cNvPr id="38" name="Google Shape;975;p38">
              <a:extLst>
                <a:ext uri="{FF2B5EF4-FFF2-40B4-BE49-F238E27FC236}">
                  <a16:creationId xmlns:a16="http://schemas.microsoft.com/office/drawing/2014/main" id="{22A3CA4E-160F-44AF-B8D1-BC3E5C6C18C6}"/>
                </a:ext>
              </a:extLst>
            </p:cNvPr>
            <p:cNvGrpSpPr/>
            <p:nvPr/>
          </p:nvGrpSpPr>
          <p:grpSpPr>
            <a:xfrm>
              <a:off x="8095060" y="5969027"/>
              <a:ext cx="497404" cy="289951"/>
              <a:chOff x="8095060" y="5969027"/>
              <a:chExt cx="497404" cy="289951"/>
            </a:xfrm>
          </p:grpSpPr>
          <p:sp>
            <p:nvSpPr>
              <p:cNvPr id="52" name="Google Shape;976;p38">
                <a:extLst>
                  <a:ext uri="{FF2B5EF4-FFF2-40B4-BE49-F238E27FC236}">
                    <a16:creationId xmlns:a16="http://schemas.microsoft.com/office/drawing/2014/main" id="{54FEBECE-E7B8-4E6E-A8CF-13EB14944ACD}"/>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 name="Google Shape;977;p38">
                <a:extLst>
                  <a:ext uri="{FF2B5EF4-FFF2-40B4-BE49-F238E27FC236}">
                    <a16:creationId xmlns:a16="http://schemas.microsoft.com/office/drawing/2014/main" id="{A3BF85FE-33E7-423E-8C88-6617EDF9ED2C}"/>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 name="Google Shape;978;p38">
                <a:extLst>
                  <a:ext uri="{FF2B5EF4-FFF2-40B4-BE49-F238E27FC236}">
                    <a16:creationId xmlns:a16="http://schemas.microsoft.com/office/drawing/2014/main" id="{8C1113C0-D449-4A03-B6EE-99E31273B046}"/>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39" name="Google Shape;979;p38">
              <a:extLst>
                <a:ext uri="{FF2B5EF4-FFF2-40B4-BE49-F238E27FC236}">
                  <a16:creationId xmlns:a16="http://schemas.microsoft.com/office/drawing/2014/main" id="{369705CE-5360-4CDE-869F-99D85B3B75AB}"/>
                </a:ext>
              </a:extLst>
            </p:cNvPr>
            <p:cNvGrpSpPr/>
            <p:nvPr/>
          </p:nvGrpSpPr>
          <p:grpSpPr>
            <a:xfrm>
              <a:off x="8095060" y="5867832"/>
              <a:ext cx="497404" cy="289312"/>
              <a:chOff x="8095060" y="5867832"/>
              <a:chExt cx="497404" cy="289312"/>
            </a:xfrm>
          </p:grpSpPr>
          <p:sp>
            <p:nvSpPr>
              <p:cNvPr id="48" name="Google Shape;980;p38">
                <a:extLst>
                  <a:ext uri="{FF2B5EF4-FFF2-40B4-BE49-F238E27FC236}">
                    <a16:creationId xmlns:a16="http://schemas.microsoft.com/office/drawing/2014/main" id="{D17C491A-132C-42A1-ABC2-892F63319576}"/>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 name="Google Shape;981;p38">
                <a:extLst>
                  <a:ext uri="{FF2B5EF4-FFF2-40B4-BE49-F238E27FC236}">
                    <a16:creationId xmlns:a16="http://schemas.microsoft.com/office/drawing/2014/main" id="{A03ABD98-83D3-4989-A17C-E8C41CBE4D30}"/>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 name="Google Shape;982;p38">
                <a:extLst>
                  <a:ext uri="{FF2B5EF4-FFF2-40B4-BE49-F238E27FC236}">
                    <a16:creationId xmlns:a16="http://schemas.microsoft.com/office/drawing/2014/main" id="{B193A05E-C3C2-4DFD-BB0D-DC700B20404C}"/>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0" name="Google Shape;983;p38">
              <a:extLst>
                <a:ext uri="{FF2B5EF4-FFF2-40B4-BE49-F238E27FC236}">
                  <a16:creationId xmlns:a16="http://schemas.microsoft.com/office/drawing/2014/main" id="{BE7BDFA8-4807-4AA0-9AEB-57000D39B187}"/>
                </a:ext>
              </a:extLst>
            </p:cNvPr>
            <p:cNvGrpSpPr/>
            <p:nvPr/>
          </p:nvGrpSpPr>
          <p:grpSpPr>
            <a:xfrm>
              <a:off x="8095060" y="5765998"/>
              <a:ext cx="497404" cy="289312"/>
              <a:chOff x="8095060" y="5765998"/>
              <a:chExt cx="497404" cy="289312"/>
            </a:xfrm>
          </p:grpSpPr>
          <p:sp>
            <p:nvSpPr>
              <p:cNvPr id="45" name="Google Shape;984;p38">
                <a:extLst>
                  <a:ext uri="{FF2B5EF4-FFF2-40B4-BE49-F238E27FC236}">
                    <a16:creationId xmlns:a16="http://schemas.microsoft.com/office/drawing/2014/main" id="{19B6CA20-E95C-4BD5-9B15-66B7850333FB}"/>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 name="Google Shape;985;p38">
                <a:extLst>
                  <a:ext uri="{FF2B5EF4-FFF2-40B4-BE49-F238E27FC236}">
                    <a16:creationId xmlns:a16="http://schemas.microsoft.com/office/drawing/2014/main" id="{82F6CA56-D197-4058-9846-90584A014E3E}"/>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986;p38">
                <a:extLst>
                  <a:ext uri="{FF2B5EF4-FFF2-40B4-BE49-F238E27FC236}">
                    <a16:creationId xmlns:a16="http://schemas.microsoft.com/office/drawing/2014/main" id="{39F8B952-4C93-4217-8A37-C509E0CACDA5}"/>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1" name="Google Shape;987;p38">
              <a:extLst>
                <a:ext uri="{FF2B5EF4-FFF2-40B4-BE49-F238E27FC236}">
                  <a16:creationId xmlns:a16="http://schemas.microsoft.com/office/drawing/2014/main" id="{0F595C86-1959-4FD6-81A2-E3DA15676A55}"/>
                </a:ext>
              </a:extLst>
            </p:cNvPr>
            <p:cNvGrpSpPr/>
            <p:nvPr/>
          </p:nvGrpSpPr>
          <p:grpSpPr>
            <a:xfrm>
              <a:off x="8095060" y="5664590"/>
              <a:ext cx="497404" cy="290164"/>
              <a:chOff x="8095060" y="5664590"/>
              <a:chExt cx="497404" cy="290164"/>
            </a:xfrm>
          </p:grpSpPr>
          <p:sp>
            <p:nvSpPr>
              <p:cNvPr id="42" name="Google Shape;988;p38">
                <a:extLst>
                  <a:ext uri="{FF2B5EF4-FFF2-40B4-BE49-F238E27FC236}">
                    <a16:creationId xmlns:a16="http://schemas.microsoft.com/office/drawing/2014/main" id="{5E0BC9B2-5653-4876-8738-4A3D1C617368}"/>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3" name="Google Shape;989;p38">
                <a:extLst>
                  <a:ext uri="{FF2B5EF4-FFF2-40B4-BE49-F238E27FC236}">
                    <a16:creationId xmlns:a16="http://schemas.microsoft.com/office/drawing/2014/main" id="{454C39AE-1D01-4ACF-9FA0-01CE44B92EA8}"/>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4" name="Google Shape;990;p38">
                <a:extLst>
                  <a:ext uri="{FF2B5EF4-FFF2-40B4-BE49-F238E27FC236}">
                    <a16:creationId xmlns:a16="http://schemas.microsoft.com/office/drawing/2014/main" id="{6EF39B91-5232-4742-8837-6B8E28DCC2D8}"/>
                  </a:ext>
                </a:extLst>
              </p:cNvPr>
              <p:cNvSpPr/>
              <p:nvPr/>
            </p:nvSpPr>
            <p:spPr>
              <a:xfrm>
                <a:off x="8343763" y="5788581"/>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slow" p14:dur="325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5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8" dur="15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500"/>
                                        <p:tgtEl>
                                          <p:spTgt spid="4">
                                            <p:txEl>
                                              <p:pRg st="0" end="0"/>
                                            </p:txEl>
                                          </p:spTgt>
                                        </p:tgtEl>
                                      </p:cBhvr>
                                    </p:animEffect>
                                  </p:childTnLst>
                                </p:cTn>
                              </p:par>
                              <p:par>
                                <p:cTn id="10" presetID="6" presetClass="entr" presetSubtype="16"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1000"/>
                                        <p:tgtEl>
                                          <p:spTgt spid="28"/>
                                        </p:tgtEl>
                                      </p:cBhvr>
                                    </p:animEffect>
                                  </p:childTnLst>
                                </p:cTn>
                              </p:par>
                              <p:par>
                                <p:cTn id="13" presetID="6" presetClass="entr" presetSubtype="16"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circle(in)">
                                      <p:cBhvr>
                                        <p:cTn id="15" dur="1000"/>
                                        <p:tgtEl>
                                          <p:spTgt spid="37"/>
                                        </p:tgtEl>
                                      </p:cBhvr>
                                    </p:animEffect>
                                  </p:childTnLst>
                                </p:cTn>
                              </p:par>
                            </p:childTnLst>
                          </p:cTn>
                        </p:par>
                        <p:par>
                          <p:cTn id="16" fill="hold">
                            <p:stCondLst>
                              <p:cond delay="1750"/>
                            </p:stCondLst>
                            <p:childTnLst>
                              <p:par>
                                <p:cTn id="17" presetID="2" presetClass="entr" presetSubtype="4" fill="hold" nodeType="afterEffect">
                                  <p:stCondLst>
                                    <p:cond delay="100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425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3" name="Google Shape;213;p2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CE0063"/>
                </a:solidFill>
              </a:rPr>
              <a:pPr defTabSz="1219170">
                <a:buClr>
                  <a:srgbClr val="000000"/>
                </a:buClr>
              </a:pPr>
              <a:t>17</a:t>
            </a:fld>
            <a:endParaRPr kern="0">
              <a:solidFill>
                <a:srgbClr val="CE0063"/>
              </a:solidFill>
            </a:endParaRPr>
          </a:p>
        </p:txBody>
      </p:sp>
      <p:grpSp>
        <p:nvGrpSpPr>
          <p:cNvPr id="214" name="Google Shape;214;p21"/>
          <p:cNvGrpSpPr/>
          <p:nvPr/>
        </p:nvGrpSpPr>
        <p:grpSpPr>
          <a:xfrm>
            <a:off x="10458133" y="3701327"/>
            <a:ext cx="1417872" cy="1676356"/>
            <a:chOff x="7843600" y="2775995"/>
            <a:chExt cx="1063404" cy="1257267"/>
          </a:xfrm>
        </p:grpSpPr>
        <p:sp>
          <p:nvSpPr>
            <p:cNvPr id="215" name="Google Shape;215;p21"/>
            <p:cNvSpPr/>
            <p:nvPr/>
          </p:nvSpPr>
          <p:spPr>
            <a:xfrm>
              <a:off x="8317077" y="3538745"/>
              <a:ext cx="116450" cy="494517"/>
            </a:xfrm>
            <a:custGeom>
              <a:avLst/>
              <a:gdLst/>
              <a:ahLst/>
              <a:cxnLst/>
              <a:rect l="l" t="t" r="r" b="b"/>
              <a:pathLst>
                <a:path w="1760" h="7474" extrusionOk="0">
                  <a:moveTo>
                    <a:pt x="1" y="0"/>
                  </a:moveTo>
                  <a:lnTo>
                    <a:pt x="1" y="7474"/>
                  </a:lnTo>
                  <a:lnTo>
                    <a:pt x="1759" y="7474"/>
                  </a:lnTo>
                  <a:lnTo>
                    <a:pt x="1759"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39273F"/>
                </a:solidFill>
                <a:latin typeface="Arial"/>
                <a:cs typeface="Arial"/>
                <a:sym typeface="Arial"/>
              </a:endParaRPr>
            </a:p>
          </p:txBody>
        </p:sp>
        <p:sp>
          <p:nvSpPr>
            <p:cNvPr id="216" name="Google Shape;216;p21"/>
            <p:cNvSpPr/>
            <p:nvPr/>
          </p:nvSpPr>
          <p:spPr>
            <a:xfrm>
              <a:off x="7843600" y="3242988"/>
              <a:ext cx="985792" cy="257051"/>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400" kern="0" dirty="0">
                <a:solidFill>
                  <a:srgbClr val="00B0F0"/>
                </a:solidFill>
                <a:latin typeface="Arial"/>
                <a:cs typeface="Arial"/>
                <a:sym typeface="Arial"/>
              </a:endParaRPr>
            </a:p>
          </p:txBody>
        </p:sp>
        <p:sp>
          <p:nvSpPr>
            <p:cNvPr id="217" name="Google Shape;217;p21"/>
            <p:cNvSpPr/>
            <p:nvPr/>
          </p:nvSpPr>
          <p:spPr>
            <a:xfrm>
              <a:off x="8317077" y="2775995"/>
              <a:ext cx="116450" cy="132595"/>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39273F"/>
                </a:solidFill>
                <a:latin typeface="Arial"/>
                <a:cs typeface="Arial"/>
                <a:sym typeface="Arial"/>
              </a:endParaRPr>
            </a:p>
          </p:txBody>
        </p:sp>
        <p:sp>
          <p:nvSpPr>
            <p:cNvPr id="218" name="Google Shape;218;p21"/>
            <p:cNvSpPr/>
            <p:nvPr/>
          </p:nvSpPr>
          <p:spPr>
            <a:xfrm>
              <a:off x="7921212" y="2947296"/>
              <a:ext cx="985792" cy="256985"/>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200" kern="0" dirty="0">
                <a:solidFill>
                  <a:srgbClr val="00B0F0"/>
                </a:solidFill>
                <a:latin typeface="Arial"/>
                <a:cs typeface="Arial"/>
                <a:sym typeface="Arial"/>
              </a:endParaRPr>
            </a:p>
          </p:txBody>
        </p:sp>
      </p:grpSp>
      <p:sp>
        <p:nvSpPr>
          <p:cNvPr id="5" name="Title 4">
            <a:extLst>
              <a:ext uri="{FF2B5EF4-FFF2-40B4-BE49-F238E27FC236}">
                <a16:creationId xmlns:a16="http://schemas.microsoft.com/office/drawing/2014/main" id="{9F715F95-985C-472A-BA90-71152B88339B}"/>
              </a:ext>
            </a:extLst>
          </p:cNvPr>
          <p:cNvSpPr>
            <a:spLocks noGrp="1"/>
          </p:cNvSpPr>
          <p:nvPr>
            <p:ph type="title"/>
          </p:nvPr>
        </p:nvSpPr>
        <p:spPr>
          <a:xfrm>
            <a:off x="188754" y="42143"/>
            <a:ext cx="3771900" cy="955200"/>
          </a:xfrm>
        </p:spPr>
        <p:txBody>
          <a:bodyPr/>
          <a:lstStyle/>
          <a:p>
            <a:r>
              <a:rPr lang="en-US" sz="6000" dirty="0">
                <a:solidFill>
                  <a:srgbClr val="CD0063"/>
                </a:solidFill>
              </a:rPr>
              <a:t>Issue books</a:t>
            </a:r>
          </a:p>
        </p:txBody>
      </p:sp>
      <p:cxnSp>
        <p:nvCxnSpPr>
          <p:cNvPr id="10" name="Straight Arrow Connector 9">
            <a:extLst>
              <a:ext uri="{FF2B5EF4-FFF2-40B4-BE49-F238E27FC236}">
                <a16:creationId xmlns:a16="http://schemas.microsoft.com/office/drawing/2014/main" id="{8F57D17C-3785-4B33-A5B9-9C900821F892}"/>
              </a:ext>
            </a:extLst>
          </p:cNvPr>
          <p:cNvCxnSpPr>
            <a:cxnSpLocks/>
          </p:cNvCxnSpPr>
          <p:nvPr/>
        </p:nvCxnSpPr>
        <p:spPr>
          <a:xfrm flipH="1" flipV="1">
            <a:off x="3352800" y="5549900"/>
            <a:ext cx="607854"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8D12DF9E-5C14-47E3-8127-1D95722CD8F6}"/>
              </a:ext>
            </a:extLst>
          </p:cNvPr>
          <p:cNvSpPr/>
          <p:nvPr/>
        </p:nvSpPr>
        <p:spPr>
          <a:xfrm>
            <a:off x="188754" y="1473200"/>
            <a:ext cx="3164046" cy="4356100"/>
          </a:xfrm>
          <a:prstGeom prst="roundRect">
            <a:avLst>
              <a:gd name="adj" fmla="val 16667"/>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solidFill>
              <a:schemeClr val="accent1"/>
            </a:solidFill>
          </a:ln>
          <a:effectLst>
            <a:glow rad="228600">
              <a:schemeClr val="accent1">
                <a:satMod val="175000"/>
                <a:alpha val="40000"/>
              </a:schemeClr>
            </a:glow>
            <a:reflection blurRad="6350" stA="52000" endA="300" endPos="35000" dir="5400000" sy="-100000" algn="bl" rotWithShape="0"/>
          </a:effectLst>
          <a:scene3d>
            <a:camera prst="obliqueTopLeft"/>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just"/>
            <a:r>
              <a:rPr lang="en-US" sz="2200" dirty="0"/>
              <a:t>The librarian scans the barcode of the book and enters the book id and updates the student’s library data which includes number of books borrowed by that student and name of those books.</a:t>
            </a:r>
          </a:p>
        </p:txBody>
      </p:sp>
      <p:pic>
        <p:nvPicPr>
          <p:cNvPr id="3" name="Picture 2">
            <a:extLst>
              <a:ext uri="{FF2B5EF4-FFF2-40B4-BE49-F238E27FC236}">
                <a16:creationId xmlns:a16="http://schemas.microsoft.com/office/drawing/2014/main" id="{A4DF5081-4E09-4C42-AB59-8FE383E6C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458" y="42143"/>
            <a:ext cx="4676775" cy="6819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000"/>
                                        <p:tgtEl>
                                          <p:spTgt spid="3"/>
                                        </p:tgtEl>
                                      </p:cBhvr>
                                    </p:animEffect>
                                  </p:childTnLst>
                                </p:cTn>
                              </p:par>
                            </p:childTnLst>
                          </p:cTn>
                        </p:par>
                        <p:par>
                          <p:cTn id="8" fill="hold">
                            <p:stCondLst>
                              <p:cond delay="2000"/>
                            </p:stCondLst>
                            <p:childTnLst>
                              <p:par>
                                <p:cTn id="9" presetID="53" presetClass="entr" presetSubtype="16"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2000" fill="hold"/>
                                        <p:tgtEl>
                                          <p:spTgt spid="11"/>
                                        </p:tgtEl>
                                        <p:attrNameLst>
                                          <p:attrName>ppt_w</p:attrName>
                                        </p:attrNameLst>
                                      </p:cBhvr>
                                      <p:tavLst>
                                        <p:tav tm="0">
                                          <p:val>
                                            <p:fltVal val="0"/>
                                          </p:val>
                                        </p:tav>
                                        <p:tav tm="100000">
                                          <p:val>
                                            <p:strVal val="#ppt_w"/>
                                          </p:val>
                                        </p:tav>
                                      </p:tavLst>
                                    </p:anim>
                                    <p:anim calcmode="lin" valueType="num">
                                      <p:cBhvr>
                                        <p:cTn id="12" dur="2000" fill="hold"/>
                                        <p:tgtEl>
                                          <p:spTgt spid="11"/>
                                        </p:tgtEl>
                                        <p:attrNameLst>
                                          <p:attrName>ppt_h</p:attrName>
                                        </p:attrNameLst>
                                      </p:cBhvr>
                                      <p:tavLst>
                                        <p:tav tm="0">
                                          <p:val>
                                            <p:fltVal val="0"/>
                                          </p:val>
                                        </p:tav>
                                        <p:tav tm="100000">
                                          <p:val>
                                            <p:strVal val="#ppt_h"/>
                                          </p:val>
                                        </p:tav>
                                      </p:tavLst>
                                    </p:anim>
                                    <p:animEffect transition="in" filter="fade">
                                      <p:cBhvr>
                                        <p:cTn id="13" dur="2000"/>
                                        <p:tgtEl>
                                          <p:spTgt spid="11"/>
                                        </p:tgtEl>
                                      </p:cBhvr>
                                    </p:animEffect>
                                  </p:childTnLst>
                                </p:cTn>
                              </p:par>
                              <p:par>
                                <p:cTn id="14" presetID="1" presetClass="entr" presetSubtype="0" fill="hold" nodeType="withEffect">
                                  <p:stCondLst>
                                    <p:cond delay="100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6D4B"/>
            </a:gs>
            <a:gs pos="100000">
              <a:srgbClr val="FF9068"/>
            </a:gs>
          </a:gsLst>
          <a:lin ang="5400000" scaled="1"/>
          <a:tileRect/>
        </a:gradFill>
        <a:effectLst/>
      </p:bgPr>
    </p:bg>
    <p:spTree>
      <p:nvGrpSpPr>
        <p:cNvPr id="1" name="Shape 268"/>
        <p:cNvGrpSpPr/>
        <p:nvPr/>
      </p:nvGrpSpPr>
      <p:grpSpPr>
        <a:xfrm>
          <a:off x="0" y="0"/>
          <a:ext cx="0" cy="0"/>
          <a:chOff x="0" y="0"/>
          <a:chExt cx="0" cy="0"/>
        </a:xfrm>
      </p:grpSpPr>
      <p:sp>
        <p:nvSpPr>
          <p:cNvPr id="269" name="Google Shape;269;p33"/>
          <p:cNvSpPr txBox="1">
            <a:spLocks noGrp="1"/>
          </p:cNvSpPr>
          <p:nvPr>
            <p:ph type="body" idx="4294967295"/>
          </p:nvPr>
        </p:nvSpPr>
        <p:spPr>
          <a:xfrm>
            <a:off x="533400" y="101600"/>
            <a:ext cx="6172200" cy="914400"/>
          </a:xfrm>
          <a:prstGeom prst="rect">
            <a:avLst/>
          </a:prstGeom>
          <a:effectLst>
            <a:outerShdw blurRad="14288" dist="28575" dir="7560000" algn="bl" rotWithShape="0">
              <a:srgbClr val="351C75">
                <a:alpha val="27000"/>
              </a:srgbClr>
            </a:outerShdw>
          </a:effectLst>
        </p:spPr>
        <p:txBody>
          <a:bodyPr spcFirstLastPara="1" wrap="square" lIns="0" tIns="0" rIns="0" bIns="0" anchor="ctr" anchorCtr="0">
            <a:noAutofit/>
          </a:bodyPr>
          <a:lstStyle/>
          <a:p>
            <a:pPr marL="0" indent="0">
              <a:spcBef>
                <a:spcPts val="800"/>
              </a:spcBef>
              <a:buNone/>
            </a:pPr>
            <a:r>
              <a:rPr lang="en-US" sz="6600" b="1" dirty="0">
                <a:solidFill>
                  <a:schemeClr val="lt1"/>
                </a:solidFill>
              </a:rPr>
              <a:t>Return books</a:t>
            </a:r>
            <a:endParaRPr sz="6600" b="1" dirty="0">
              <a:solidFill>
                <a:schemeClr val="lt1"/>
              </a:solidFill>
            </a:endParaRPr>
          </a:p>
        </p:txBody>
      </p:sp>
      <p:sp>
        <p:nvSpPr>
          <p:cNvPr id="271" name="Google Shape;271;p33"/>
          <p:cNvSpPr txBox="1">
            <a:spLocks noGrp="1"/>
          </p:cNvSpPr>
          <p:nvPr>
            <p:ph type="sldNum" idx="12"/>
          </p:nvPr>
        </p:nvSpPr>
        <p:spPr>
          <a:xfrm>
            <a:off x="11600100" y="6030417"/>
            <a:ext cx="731600" cy="9684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18</a:t>
            </a:fld>
            <a:endParaRPr kern="0" dirty="0">
              <a:solidFill>
                <a:srgbClr val="FFFFFF"/>
              </a:solidFill>
            </a:endParaRPr>
          </a:p>
        </p:txBody>
      </p:sp>
      <p:sp>
        <p:nvSpPr>
          <p:cNvPr id="12" name="Rectangle: Rounded Corners 11">
            <a:extLst>
              <a:ext uri="{FF2B5EF4-FFF2-40B4-BE49-F238E27FC236}">
                <a16:creationId xmlns:a16="http://schemas.microsoft.com/office/drawing/2014/main" id="{072D0BD9-B4C3-4B7C-8E0D-41B04411BC0E}"/>
              </a:ext>
            </a:extLst>
          </p:cNvPr>
          <p:cNvSpPr/>
          <p:nvPr/>
        </p:nvSpPr>
        <p:spPr>
          <a:xfrm>
            <a:off x="6300827" y="1533500"/>
            <a:ext cx="2792373" cy="4356100"/>
          </a:xfrm>
          <a:prstGeom prst="roundRect">
            <a:avLst>
              <a:gd name="adj" fmla="val 16667"/>
            </a:avLst>
          </a:prstGeom>
          <a:gradFill>
            <a:gsLst>
              <a:gs pos="0">
                <a:schemeClr val="accent2"/>
              </a:gs>
              <a:gs pos="100000">
                <a:schemeClr val="accent2">
                  <a:lumMod val="75000"/>
                </a:schemeClr>
              </a:gs>
            </a:gsLst>
            <a:lin ang="5400000" scaled="1"/>
          </a:gradFill>
          <a:ln/>
          <a:effectLst>
            <a:outerShdw blurRad="50800" dist="38100" dir="4560000" sx="102000" sy="102000" algn="tl" rotWithShape="0">
              <a:prstClr val="black">
                <a:alpha val="40000"/>
              </a:prstClr>
            </a:outerShdw>
            <a:reflection blurRad="114300" stA="86000" endPos="63000" dist="152400" dir="5400000" sy="-100000" algn="bl" rotWithShape="0"/>
          </a:effectLst>
        </p:spPr>
        <p:style>
          <a:lnRef idx="3">
            <a:schemeClr val="lt1"/>
          </a:lnRef>
          <a:fillRef idx="1">
            <a:schemeClr val="accent2"/>
          </a:fillRef>
          <a:effectRef idx="1">
            <a:schemeClr val="accent2"/>
          </a:effectRef>
          <a:fontRef idx="minor">
            <a:schemeClr val="lt1"/>
          </a:fontRef>
        </p:style>
        <p:txBody>
          <a:bodyPr rtlCol="0" anchor="ctr"/>
          <a:lstStyle/>
          <a:p>
            <a:pPr algn="just"/>
            <a:r>
              <a:rPr lang="en-US" sz="2200" dirty="0"/>
              <a:t>Number of books borrowed by the student gets deleted &amp; those books will be automatically added to the library database by the system.</a:t>
            </a:r>
          </a:p>
        </p:txBody>
      </p:sp>
      <p:cxnSp>
        <p:nvCxnSpPr>
          <p:cNvPr id="5" name="Straight Arrow Connector 4">
            <a:extLst>
              <a:ext uri="{FF2B5EF4-FFF2-40B4-BE49-F238E27FC236}">
                <a16:creationId xmlns:a16="http://schemas.microsoft.com/office/drawing/2014/main" id="{86E03AE2-043C-42D1-AD23-5AA5E68E071C}"/>
              </a:ext>
            </a:extLst>
          </p:cNvPr>
          <p:cNvCxnSpPr>
            <a:cxnSpLocks/>
          </p:cNvCxnSpPr>
          <p:nvPr/>
        </p:nvCxnSpPr>
        <p:spPr>
          <a:xfrm flipV="1">
            <a:off x="4731563" y="5473700"/>
            <a:ext cx="1364437" cy="517500"/>
          </a:xfrm>
          <a:prstGeom prst="straightConnector1">
            <a:avLst/>
          </a:prstGeom>
          <a:ln>
            <a:solidFill>
              <a:schemeClr val="bg1"/>
            </a:solidFill>
            <a:tailEnd type="triangle"/>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F32898AD-386A-4D13-B04E-41D0BEFCF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0" y="1404924"/>
            <a:ext cx="2792372" cy="510969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ppt_w</p:attrName>
                                        </p:attrNameLst>
                                      </p:cBhvr>
                                      <p:tavLst>
                                        <p:tav tm="0">
                                          <p:val>
                                            <p:fltVal val="0"/>
                                          </p:val>
                                        </p:tav>
                                        <p:tav tm="100000">
                                          <p:val>
                                            <p:strVal val="#ppt_w"/>
                                          </p:val>
                                        </p:tav>
                                      </p:tavLst>
                                    </p:anim>
                                    <p:anim calcmode="lin" valueType="num">
                                      <p:cBhvr>
                                        <p:cTn id="8" dur="2000" fill="hold"/>
                                        <p:tgtEl>
                                          <p:spTgt spid="10"/>
                                        </p:tgtEl>
                                        <p:attrNameLst>
                                          <p:attrName>ppt_h</p:attrName>
                                        </p:attrNameLst>
                                      </p:cBhvr>
                                      <p:tavLst>
                                        <p:tav tm="0">
                                          <p:val>
                                            <p:fltVal val="0"/>
                                          </p:val>
                                        </p:tav>
                                        <p:tav tm="100000">
                                          <p:val>
                                            <p:strVal val="#ppt_h"/>
                                          </p:val>
                                        </p:tav>
                                      </p:tavLst>
                                    </p:anim>
                                    <p:animEffect transition="in" filter="fade">
                                      <p:cBhvr>
                                        <p:cTn id="9" dur="2000"/>
                                        <p:tgtEl>
                                          <p:spTgt spid="10"/>
                                        </p:tgtEl>
                                      </p:cBhvr>
                                    </p:animEffect>
                                  </p:childTnLst>
                                </p:cTn>
                              </p:par>
                            </p:childTnLst>
                          </p:cTn>
                        </p:par>
                        <p:par>
                          <p:cTn id="10" fill="hold">
                            <p:stCondLst>
                              <p:cond delay="2000"/>
                            </p:stCondLst>
                            <p:childTnLst>
                              <p:par>
                                <p:cTn id="11" presetID="22" presetClass="entr" presetSubtype="4" fill="hold"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3500"/>
                            </p:stCondLst>
                            <p:childTnLst>
                              <p:par>
                                <p:cTn id="15" presetID="37" presetClass="entr" presetSubtype="0" fill="hold" grpId="0" nodeType="afterEffect">
                                  <p:stCondLst>
                                    <p:cond delay="10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500"/>
                                        <p:tgtEl>
                                          <p:spTgt spid="12"/>
                                        </p:tgtEl>
                                      </p:cBhvr>
                                    </p:animEffect>
                                    <p:anim calcmode="lin" valueType="num">
                                      <p:cBhvr>
                                        <p:cTn id="18" dur="1500" fill="hold"/>
                                        <p:tgtEl>
                                          <p:spTgt spid="12"/>
                                        </p:tgtEl>
                                        <p:attrNameLst>
                                          <p:attrName>ppt_x</p:attrName>
                                        </p:attrNameLst>
                                      </p:cBhvr>
                                      <p:tavLst>
                                        <p:tav tm="0">
                                          <p:val>
                                            <p:strVal val="#ppt_x"/>
                                          </p:val>
                                        </p:tav>
                                        <p:tav tm="100000">
                                          <p:val>
                                            <p:strVal val="#ppt_x"/>
                                          </p:val>
                                        </p:tav>
                                      </p:tavLst>
                                    </p:anim>
                                    <p:anim calcmode="lin" valueType="num">
                                      <p:cBhvr>
                                        <p:cTn id="19" dur="1350" decel="100000" fill="hold"/>
                                        <p:tgtEl>
                                          <p:spTgt spid="12"/>
                                        </p:tgtEl>
                                        <p:attrNameLst>
                                          <p:attrName>ppt_y</p:attrName>
                                        </p:attrNameLst>
                                      </p:cBhvr>
                                      <p:tavLst>
                                        <p:tav tm="0">
                                          <p:val>
                                            <p:strVal val="#ppt_y+1"/>
                                          </p:val>
                                        </p:tav>
                                        <p:tav tm="100000">
                                          <p:val>
                                            <p:strVal val="#ppt_y-.03"/>
                                          </p:val>
                                        </p:tav>
                                      </p:tavLst>
                                    </p:anim>
                                    <p:anim calcmode="lin" valueType="num">
                                      <p:cBhvr>
                                        <p:cTn id="20" dur="150" accel="100000" fill="hold">
                                          <p:stCondLst>
                                            <p:cond delay="135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p:nvPr/>
        </p:nvSpPr>
        <p:spPr>
          <a:xfrm>
            <a:off x="4580148" y="4646685"/>
            <a:ext cx="2331953" cy="169567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9525" cap="flat" cmpd="sng">
            <a:solidFill>
              <a:srgbClr val="6699FF"/>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98" name="Google Shape;398;p37"/>
          <p:cNvSpPr txBox="1">
            <a:spLocks noGrp="1"/>
          </p:cNvSpPr>
          <p:nvPr>
            <p:ph type="sldNum" idx="12"/>
          </p:nvPr>
        </p:nvSpPr>
        <p:spPr>
          <a:xfrm>
            <a:off x="11409033" y="6416833"/>
            <a:ext cx="782800" cy="441200"/>
          </a:xfrm>
          <a:prstGeom prst="rect">
            <a:avLst/>
          </a:prstGeom>
        </p:spPr>
        <p:txBody>
          <a:bodyPr spcFirstLastPara="1" wrap="square" lIns="121900" tIns="121900" rIns="121900" bIns="121900" anchor="t" anchorCtr="0">
            <a:noAutofit/>
          </a:bodyPr>
          <a:lstStyle/>
          <a:p>
            <a:fld id="{00000000-1234-1234-1234-123412341234}" type="slidenum">
              <a:rPr lang="en"/>
              <a:pPr/>
              <a:t>19</a:t>
            </a:fld>
            <a:endParaRPr/>
          </a:p>
        </p:txBody>
      </p:sp>
      <p:pic>
        <p:nvPicPr>
          <p:cNvPr id="2" name="Picture 1">
            <a:extLst>
              <a:ext uri="{FF2B5EF4-FFF2-40B4-BE49-F238E27FC236}">
                <a16:creationId xmlns:a16="http://schemas.microsoft.com/office/drawing/2014/main" id="{530D7949-4BFC-4EBF-897C-F4A2CE96D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758" y="4759460"/>
            <a:ext cx="1695675" cy="1695675"/>
          </a:xfrm>
          <a:prstGeom prst="rect">
            <a:avLst/>
          </a:prstGeom>
        </p:spPr>
      </p:pic>
      <p:sp>
        <p:nvSpPr>
          <p:cNvPr id="10" name="TextBox 9">
            <a:extLst>
              <a:ext uri="{FF2B5EF4-FFF2-40B4-BE49-F238E27FC236}">
                <a16:creationId xmlns:a16="http://schemas.microsoft.com/office/drawing/2014/main" id="{52B1160B-1097-4454-80B3-6E50AFDACC8C}"/>
              </a:ext>
            </a:extLst>
          </p:cNvPr>
          <p:cNvSpPr txBox="1"/>
          <p:nvPr/>
        </p:nvSpPr>
        <p:spPr>
          <a:xfrm>
            <a:off x="1545061" y="310733"/>
            <a:ext cx="7961971" cy="769441"/>
          </a:xfrm>
          <a:prstGeom prst="rect">
            <a:avLst/>
          </a:prstGeom>
          <a:noFill/>
        </p:spPr>
        <p:txBody>
          <a:bodyPr wrap="square">
            <a:spAutoFit/>
          </a:bodyPr>
          <a:lstStyle/>
          <a:p>
            <a:r>
              <a:rPr lang="en-US" sz="4400" b="1" dirty="0">
                <a:solidFill>
                  <a:srgbClr val="6699FF"/>
                </a:solidFill>
                <a:latin typeface="Hind"/>
              </a:rPr>
              <a:t>SYSTEM</a:t>
            </a:r>
            <a:r>
              <a:rPr lang="en-US" sz="4400" b="1" dirty="0">
                <a:latin typeface="Hind"/>
              </a:rPr>
              <a:t> REQUIREMENTS</a:t>
            </a:r>
          </a:p>
        </p:txBody>
      </p:sp>
      <p:pic>
        <p:nvPicPr>
          <p:cNvPr id="8" name="Picture 7">
            <a:extLst>
              <a:ext uri="{FF2B5EF4-FFF2-40B4-BE49-F238E27FC236}">
                <a16:creationId xmlns:a16="http://schemas.microsoft.com/office/drawing/2014/main" id="{8C26FA51-DEA7-4446-8026-D09DA7773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64560"/>
            <a:ext cx="1367490" cy="1367490"/>
          </a:xfrm>
          <a:prstGeom prst="rect">
            <a:avLst/>
          </a:prstGeom>
        </p:spPr>
      </p:pic>
      <p:graphicFrame>
        <p:nvGraphicFramePr>
          <p:cNvPr id="9" name="Table 10">
            <a:extLst>
              <a:ext uri="{FF2B5EF4-FFF2-40B4-BE49-F238E27FC236}">
                <a16:creationId xmlns:a16="http://schemas.microsoft.com/office/drawing/2014/main" id="{E5A256BE-04F0-45C2-A4E3-E896456A582D}"/>
              </a:ext>
            </a:extLst>
          </p:cNvPr>
          <p:cNvGraphicFramePr>
            <a:graphicFrameLocks noGrp="1"/>
          </p:cNvGraphicFramePr>
          <p:nvPr>
            <p:extLst>
              <p:ext uri="{D42A27DB-BD31-4B8C-83A1-F6EECF244321}">
                <p14:modId xmlns:p14="http://schemas.microsoft.com/office/powerpoint/2010/main" val="984191286"/>
              </p:ext>
            </p:extLst>
          </p:nvPr>
        </p:nvGraphicFramePr>
        <p:xfrm>
          <a:off x="1545061" y="1443796"/>
          <a:ext cx="8402128" cy="3202345"/>
        </p:xfrm>
        <a:graphic>
          <a:graphicData uri="http://schemas.openxmlformats.org/drawingml/2006/table">
            <a:tbl>
              <a:tblPr firstRow="1" bandRow="1">
                <a:tableStyleId>{BC89EF96-8CEA-46FF-86C4-4CE0E7609802}</a:tableStyleId>
              </a:tblPr>
              <a:tblGrid>
                <a:gridCol w="4201064">
                  <a:extLst>
                    <a:ext uri="{9D8B030D-6E8A-4147-A177-3AD203B41FA5}">
                      <a16:colId xmlns:a16="http://schemas.microsoft.com/office/drawing/2014/main" val="1607694884"/>
                    </a:ext>
                  </a:extLst>
                </a:gridCol>
                <a:gridCol w="4201064">
                  <a:extLst>
                    <a:ext uri="{9D8B030D-6E8A-4147-A177-3AD203B41FA5}">
                      <a16:colId xmlns:a16="http://schemas.microsoft.com/office/drawing/2014/main" val="965073718"/>
                    </a:ext>
                  </a:extLst>
                </a:gridCol>
              </a:tblGrid>
              <a:tr h="557597">
                <a:tc>
                  <a:txBody>
                    <a:bodyPr/>
                    <a:lstStyle/>
                    <a:p>
                      <a:r>
                        <a:rPr lang="en-US" sz="2400" b="0" dirty="0"/>
                        <a:t>Processor</a:t>
                      </a:r>
                    </a:p>
                  </a:txBody>
                  <a:tcPr/>
                </a:tc>
                <a:tc>
                  <a:txBody>
                    <a:bodyPr/>
                    <a:lstStyle/>
                    <a:p>
                      <a:r>
                        <a:rPr lang="en-US" sz="2400" b="0" dirty="0"/>
                        <a:t>Intel core i3 or i5 </a:t>
                      </a:r>
                    </a:p>
                  </a:txBody>
                  <a:tcPr/>
                </a:tc>
                <a:extLst>
                  <a:ext uri="{0D108BD9-81ED-4DB2-BD59-A6C34878D82A}">
                    <a16:rowId xmlns:a16="http://schemas.microsoft.com/office/drawing/2014/main" val="1163160909"/>
                  </a:ext>
                </a:extLst>
              </a:tr>
              <a:tr h="557597">
                <a:tc>
                  <a:txBody>
                    <a:bodyPr/>
                    <a:lstStyle/>
                    <a:p>
                      <a:r>
                        <a:rPr lang="en-US" sz="2400" dirty="0"/>
                        <a:t>Memory</a:t>
                      </a:r>
                    </a:p>
                  </a:txBody>
                  <a:tcPr/>
                </a:tc>
                <a:tc>
                  <a:txBody>
                    <a:bodyPr/>
                    <a:lstStyle/>
                    <a:p>
                      <a:r>
                        <a:rPr lang="en-US" sz="2400" dirty="0"/>
                        <a:t>2GB RAM – 4GB RAM</a:t>
                      </a:r>
                    </a:p>
                  </a:txBody>
                  <a:tcPr/>
                </a:tc>
                <a:extLst>
                  <a:ext uri="{0D108BD9-81ED-4DB2-BD59-A6C34878D82A}">
                    <a16:rowId xmlns:a16="http://schemas.microsoft.com/office/drawing/2014/main" val="1141748694"/>
                  </a:ext>
                </a:extLst>
              </a:tr>
              <a:tr h="979585">
                <a:tc>
                  <a:txBody>
                    <a:bodyPr/>
                    <a:lstStyle/>
                    <a:p>
                      <a:r>
                        <a:rPr lang="en-US" sz="2400" dirty="0"/>
                        <a:t>Hard disk space</a:t>
                      </a:r>
                    </a:p>
                  </a:txBody>
                  <a:tcPr/>
                </a:tc>
                <a:tc>
                  <a:txBody>
                    <a:bodyPr/>
                    <a:lstStyle/>
                    <a:p>
                      <a:r>
                        <a:rPr lang="en-US" sz="2400" dirty="0"/>
                        <a:t>Minimum 1GB space for database </a:t>
                      </a:r>
                      <a:r>
                        <a:rPr lang="en-US" sz="2400"/>
                        <a:t>and software.</a:t>
                      </a:r>
                      <a:endParaRPr lang="en-US" sz="2400" dirty="0"/>
                    </a:p>
                  </a:txBody>
                  <a:tcPr/>
                </a:tc>
                <a:extLst>
                  <a:ext uri="{0D108BD9-81ED-4DB2-BD59-A6C34878D82A}">
                    <a16:rowId xmlns:a16="http://schemas.microsoft.com/office/drawing/2014/main" val="1380419092"/>
                  </a:ext>
                </a:extLst>
              </a:tr>
              <a:tr h="55759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solidFill>
                            <a:schemeClr val="tx1"/>
                          </a:solidFill>
                        </a:rPr>
                        <a:t>Operating system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solidFill>
                            <a:schemeClr val="tx1"/>
                          </a:solidFill>
                        </a:rPr>
                        <a:t>Windows 10</a:t>
                      </a:r>
                    </a:p>
                  </a:txBody>
                  <a:tcPr/>
                </a:tc>
                <a:extLst>
                  <a:ext uri="{0D108BD9-81ED-4DB2-BD59-A6C34878D82A}">
                    <a16:rowId xmlns:a16="http://schemas.microsoft.com/office/drawing/2014/main" val="1875580444"/>
                  </a:ext>
                </a:extLst>
              </a:tr>
              <a:tr h="54996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solidFill>
                            <a:schemeClr val="tx1"/>
                          </a:solidFill>
                        </a:rPr>
                        <a:t>Database </a:t>
                      </a:r>
                    </a:p>
                  </a:txBody>
                  <a:tcPr/>
                </a:tc>
                <a:tc>
                  <a:txBody>
                    <a:bodyPr/>
                    <a:lstStyle/>
                    <a:p>
                      <a:r>
                        <a:rPr lang="en-US" sz="2400" dirty="0">
                          <a:solidFill>
                            <a:schemeClr val="tx1"/>
                          </a:solidFill>
                        </a:rPr>
                        <a:t>Oracle (SQL)</a:t>
                      </a:r>
                    </a:p>
                  </a:txBody>
                  <a:tcPr/>
                </a:tc>
                <a:extLst>
                  <a:ext uri="{0D108BD9-81ED-4DB2-BD59-A6C34878D82A}">
                    <a16:rowId xmlns:a16="http://schemas.microsoft.com/office/drawing/2014/main" val="3827280985"/>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2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2"/>
                                        </p:tgtEl>
                                        <p:attrNameLst>
                                          <p:attrName>ppt_x</p:attrName>
                                          <p:attrName>ppt_y</p:attrName>
                                        </p:attrNameLst>
                                      </p:cBhvr>
                                    </p:animMotion>
                                    <p:animEffect transition="in" filter="fade">
                                      <p:cBhvr>
                                        <p:cTn id="9" dur="2000"/>
                                        <p:tgtEl>
                                          <p:spTgt spid="2"/>
                                        </p:tgtEl>
                                      </p:cBhvr>
                                    </p:animEffect>
                                  </p:childTnLst>
                                </p:cTn>
                              </p:par>
                              <p:par>
                                <p:cTn id="10" presetID="5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Scale>
                                      <p:cBhvr>
                                        <p:cTn id="12" dur="2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2000" decel="50000" fill="hold">
                                          <p:stCondLst>
                                            <p:cond delay="0"/>
                                          </p:stCondLst>
                                        </p:cTn>
                                        <p:tgtEl>
                                          <p:spTgt spid="8"/>
                                        </p:tgtEl>
                                        <p:attrNameLst>
                                          <p:attrName>ppt_x</p:attrName>
                                          <p:attrName>ppt_y</p:attrName>
                                        </p:attrNameLst>
                                      </p:cBhvr>
                                    </p:animMotion>
                                    <p:animEffect transition="in" filter="fade">
                                      <p:cBhvr>
                                        <p:cTn id="14" dur="2000"/>
                                        <p:tgtEl>
                                          <p:spTgt spid="8"/>
                                        </p:tgtEl>
                                      </p:cBhvr>
                                    </p:animEffect>
                                  </p:childTnLst>
                                </p:cTn>
                              </p:par>
                            </p:childTnLst>
                          </p:cTn>
                        </p:par>
                        <p:par>
                          <p:cTn id="15" fill="hold">
                            <p:stCondLst>
                              <p:cond delay="2000"/>
                            </p:stCondLst>
                            <p:childTnLst>
                              <p:par>
                                <p:cTn id="16" presetID="6"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par>
                          <p:cTn id="19" fill="hold">
                            <p:stCondLst>
                              <p:cond delay="4000"/>
                            </p:stCondLst>
                            <p:childTnLst>
                              <p:par>
                                <p:cTn id="20" presetID="6" presetClass="entr" presetSubtype="16" fill="hold" grpId="0" nodeType="afterEffect">
                                  <p:stCondLst>
                                    <p:cond delay="0"/>
                                  </p:stCondLst>
                                  <p:childTnLst>
                                    <p:set>
                                      <p:cBhvr>
                                        <p:cTn id="21" dur="1" fill="hold">
                                          <p:stCondLst>
                                            <p:cond delay="0"/>
                                          </p:stCondLst>
                                        </p:cTn>
                                        <p:tgtEl>
                                          <p:spTgt spid="395"/>
                                        </p:tgtEl>
                                        <p:attrNameLst>
                                          <p:attrName>style.visibility</p:attrName>
                                        </p:attrNameLst>
                                      </p:cBhvr>
                                      <p:to>
                                        <p:strVal val="visible"/>
                                      </p:to>
                                    </p:set>
                                    <p:animEffect transition="in" filter="circle(in)">
                                      <p:cBhvr>
                                        <p:cTn id="22" dur="2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rgbClr val="6B9098"/>
            </a:gs>
            <a:gs pos="0">
              <a:schemeClr val="accent1">
                <a:lumMod val="20000"/>
                <a:lumOff val="80000"/>
              </a:schemeClr>
            </a:gs>
            <a:gs pos="100000">
              <a:schemeClr val="accent1">
                <a:lumMod val="50000"/>
              </a:schemeClr>
            </a:gs>
          </a:gsLst>
          <a:path path="circle">
            <a:fillToRect l="100000" b="100000"/>
          </a:path>
          <a:tileRect t="-100000" r="-100000"/>
        </a:gradFill>
        <a:effectLst/>
      </p:bgPr>
    </p:bg>
    <p:spTree>
      <p:nvGrpSpPr>
        <p:cNvPr id="1" name="Shape 1281"/>
        <p:cNvGrpSpPr/>
        <p:nvPr/>
      </p:nvGrpSpPr>
      <p:grpSpPr>
        <a:xfrm>
          <a:off x="0" y="0"/>
          <a:ext cx="0" cy="0"/>
          <a:chOff x="0" y="0"/>
          <a:chExt cx="0" cy="0"/>
        </a:xfrm>
      </p:grpSpPr>
      <p:pic>
        <p:nvPicPr>
          <p:cNvPr id="3" name="Picture 2">
            <a:extLst>
              <a:ext uri="{FF2B5EF4-FFF2-40B4-BE49-F238E27FC236}">
                <a16:creationId xmlns:a16="http://schemas.microsoft.com/office/drawing/2014/main" id="{F79E93FE-A06F-4E5E-8CE6-17928D1950D7}"/>
              </a:ext>
            </a:extLst>
          </p:cNvPr>
          <p:cNvPicPr>
            <a:picLocks noChangeAspect="1"/>
          </p:cNvPicPr>
          <p:nvPr/>
        </p:nvPicPr>
        <p:blipFill rotWithShape="1">
          <a:blip r:embed="rId3">
            <a:extLst>
              <a:ext uri="{28A0092B-C50C-407E-A947-70E740481C1C}">
                <a14:useLocalDpi xmlns:a14="http://schemas.microsoft.com/office/drawing/2010/main" val="0"/>
              </a:ext>
            </a:extLst>
          </a:blip>
          <a:srcRect b="11841"/>
          <a:stretch/>
        </p:blipFill>
        <p:spPr>
          <a:xfrm>
            <a:off x="7224494" y="1747580"/>
            <a:ext cx="4550353" cy="35658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perspectiveLeft"/>
            <a:lightRig rig="threePt" dir="t">
              <a:rot lat="0" lon="0" rev="2700000"/>
            </a:lightRig>
          </a:scene3d>
          <a:sp3d>
            <a:bevelT h="38100"/>
            <a:contourClr>
              <a:srgbClr val="C0C0C0"/>
            </a:contourClr>
          </a:sp3d>
        </p:spPr>
      </p:pic>
      <p:sp>
        <p:nvSpPr>
          <p:cNvPr id="20" name="TextBox 19">
            <a:extLst>
              <a:ext uri="{FF2B5EF4-FFF2-40B4-BE49-F238E27FC236}">
                <a16:creationId xmlns:a16="http://schemas.microsoft.com/office/drawing/2014/main" id="{986516C4-95B6-4544-88BD-603E6E6D776E}"/>
              </a:ext>
            </a:extLst>
          </p:cNvPr>
          <p:cNvSpPr txBox="1"/>
          <p:nvPr/>
        </p:nvSpPr>
        <p:spPr>
          <a:xfrm>
            <a:off x="540720" y="1747580"/>
            <a:ext cx="6807341" cy="3539430"/>
          </a:xfrm>
          <a:prstGeom prst="rect">
            <a:avLst/>
          </a:prstGeom>
          <a:noFill/>
        </p:spPr>
        <p:txBody>
          <a:bodyPr wrap="square">
            <a:spAutoFit/>
            <a:scene3d>
              <a:camera prst="perspectiveRight"/>
              <a:lightRig rig="threePt" dir="t"/>
            </a:scene3d>
          </a:bodyPr>
          <a:lstStyle/>
          <a:p>
            <a:pPr marL="0" indent="0" algn="just">
              <a:buNone/>
            </a:pPr>
            <a:r>
              <a:rPr lang="en-IN" sz="3200" dirty="0">
                <a:ln w="0"/>
                <a:solidFill>
                  <a:srgbClr val="FFFF00"/>
                </a:solidFill>
                <a:latin typeface="Titillium Web SemiBold"/>
              </a:rPr>
              <a:t>Library Management System </a:t>
            </a:r>
            <a:r>
              <a:rPr lang="en-IN" sz="3200" dirty="0">
                <a:ln w="0"/>
                <a:latin typeface="Titillium Web SemiBold"/>
              </a:rPr>
              <a:t>is an application used by librarian to manage the library using a computerized system where he/she can record various transactions like issue of books, return of books, addition of new books, addition of new students etc.</a:t>
            </a:r>
          </a:p>
        </p:txBody>
      </p:sp>
      <p:sp>
        <p:nvSpPr>
          <p:cNvPr id="22" name="TextBox 21">
            <a:extLst>
              <a:ext uri="{FF2B5EF4-FFF2-40B4-BE49-F238E27FC236}">
                <a16:creationId xmlns:a16="http://schemas.microsoft.com/office/drawing/2014/main" id="{75242D8A-D896-4FE0-B742-2EE25B3DC4F0}"/>
              </a:ext>
            </a:extLst>
          </p:cNvPr>
          <p:cNvSpPr txBox="1"/>
          <p:nvPr/>
        </p:nvSpPr>
        <p:spPr>
          <a:xfrm>
            <a:off x="2097044" y="309106"/>
            <a:ext cx="7997911" cy="923330"/>
          </a:xfrm>
          <a:prstGeom prst="rect">
            <a:avLst/>
          </a:prstGeom>
          <a:noFill/>
        </p:spPr>
        <p:txBody>
          <a:bodyPr wrap="square">
            <a:spAutoFit/>
          </a:bodyPr>
          <a:lstStyle/>
          <a:p>
            <a:pPr marL="0" indent="0">
              <a:buNone/>
            </a:pPr>
            <a:r>
              <a:rPr lang="en-IN" sz="5400" dirty="0">
                <a:latin typeface="Titillium Web"/>
              </a:rPr>
              <a:t>BACKGROUND OF </a:t>
            </a:r>
            <a:r>
              <a:rPr lang="en-IN" sz="5400" dirty="0">
                <a:solidFill>
                  <a:srgbClr val="FFFF00"/>
                </a:solidFill>
                <a:latin typeface="Titillium Web"/>
              </a:rPr>
              <a:t>PROJECT</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Effect transition="in" filter="fade">
                                      <p:cBhvr>
                                        <p:cTn id="9" dur="2000"/>
                                        <p:tgtEl>
                                          <p:spTgt spid="3"/>
                                        </p:tgtEl>
                                      </p:cBhvr>
                                    </p:animEffect>
                                  </p:childTnLst>
                                </p:cTn>
                              </p:par>
                            </p:childTnLst>
                          </p:cTn>
                        </p:par>
                        <p:par>
                          <p:cTn id="10" fill="hold">
                            <p:stCondLst>
                              <p:cond delay="2250"/>
                            </p:stCondLst>
                            <p:childTnLst>
                              <p:par>
                                <p:cTn id="11" presetID="56" presetClass="entr" presetSubtype="0" fill="hold" grpId="0" nodeType="afterEffect">
                                  <p:stCondLst>
                                    <p:cond delay="250"/>
                                  </p:stCondLst>
                                  <p:iterate type="lt">
                                    <p:tmPct val="10000"/>
                                  </p:iterate>
                                  <p:childTnLst>
                                    <p:set>
                                      <p:cBhvr>
                                        <p:cTn id="12" dur="1" fill="hold">
                                          <p:stCondLst>
                                            <p:cond delay="0"/>
                                          </p:stCondLst>
                                        </p:cTn>
                                        <p:tgtEl>
                                          <p:spTgt spid="20"/>
                                        </p:tgtEl>
                                        <p:attrNameLst>
                                          <p:attrName>style.visibility</p:attrName>
                                        </p:attrNameLst>
                                      </p:cBhvr>
                                      <p:to>
                                        <p:strVal val="visible"/>
                                      </p:to>
                                    </p:set>
                                    <p:anim by="(-#ppt_w*2)" calcmode="lin" valueType="num">
                                      <p:cBhvr rctx="PPT">
                                        <p:cTn id="13" dur="250" autoRev="1" fill="hold">
                                          <p:stCondLst>
                                            <p:cond delay="0"/>
                                          </p:stCondLst>
                                        </p:cTn>
                                        <p:tgtEl>
                                          <p:spTgt spid="20"/>
                                        </p:tgtEl>
                                        <p:attrNameLst>
                                          <p:attrName>ppt_w</p:attrName>
                                        </p:attrNameLst>
                                      </p:cBhvr>
                                    </p:anim>
                                    <p:anim by="(#ppt_w*0.50)" calcmode="lin" valueType="num">
                                      <p:cBhvr>
                                        <p:cTn id="14" dur="250" decel="50000" autoRev="1" fill="hold">
                                          <p:stCondLst>
                                            <p:cond delay="0"/>
                                          </p:stCondLst>
                                        </p:cTn>
                                        <p:tgtEl>
                                          <p:spTgt spid="20"/>
                                        </p:tgtEl>
                                        <p:attrNameLst>
                                          <p:attrName>ppt_x</p:attrName>
                                        </p:attrNameLst>
                                      </p:cBhvr>
                                    </p:anim>
                                    <p:anim from="(-#ppt_h/2)" to="(#ppt_y)" calcmode="lin" valueType="num">
                                      <p:cBhvr>
                                        <p:cTn id="15" dur="500" fill="hold">
                                          <p:stCondLst>
                                            <p:cond delay="0"/>
                                          </p:stCondLst>
                                        </p:cTn>
                                        <p:tgtEl>
                                          <p:spTgt spid="20"/>
                                        </p:tgtEl>
                                        <p:attrNameLst>
                                          <p:attrName>ppt_y</p:attrName>
                                        </p:attrNameLst>
                                      </p:cBhvr>
                                    </p:anim>
                                    <p:animRot by="21600000">
                                      <p:cBhvr>
                                        <p:cTn id="16" dur="500" fill="hold">
                                          <p:stCondLst>
                                            <p:cond delay="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7" name="Title 6">
            <a:extLst>
              <a:ext uri="{FF2B5EF4-FFF2-40B4-BE49-F238E27FC236}">
                <a16:creationId xmlns:a16="http://schemas.microsoft.com/office/drawing/2014/main" id="{B9963844-A43B-43F3-99DE-DDAB5F3D5BD1}"/>
              </a:ext>
            </a:extLst>
          </p:cNvPr>
          <p:cNvSpPr>
            <a:spLocks noGrp="1"/>
          </p:cNvSpPr>
          <p:nvPr>
            <p:ph type="title"/>
          </p:nvPr>
        </p:nvSpPr>
        <p:spPr>
          <a:xfrm>
            <a:off x="1887036" y="391894"/>
            <a:ext cx="5275611" cy="1078800"/>
          </a:xfrm>
        </p:spPr>
        <p:txBody>
          <a:bodyPr/>
          <a:lstStyle/>
          <a:p>
            <a:r>
              <a:rPr lang="en-US" dirty="0"/>
              <a:t>DEVELOPING </a:t>
            </a:r>
            <a:r>
              <a:rPr lang="en-US" dirty="0">
                <a:solidFill>
                  <a:schemeClr val="accent6"/>
                </a:solidFill>
              </a:rPr>
              <a:t>TOOLS</a:t>
            </a:r>
            <a:br>
              <a:rPr lang="en-US" dirty="0"/>
            </a:br>
            <a:endParaRPr lang="en-US" dirty="0"/>
          </a:p>
        </p:txBody>
      </p:sp>
      <p:sp>
        <p:nvSpPr>
          <p:cNvPr id="221" name="Google Shape;221;p32"/>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20</a:t>
            </a:fld>
            <a:endParaRPr/>
          </a:p>
        </p:txBody>
      </p:sp>
      <p:pic>
        <p:nvPicPr>
          <p:cNvPr id="5" name="Picture 4">
            <a:extLst>
              <a:ext uri="{FF2B5EF4-FFF2-40B4-BE49-F238E27FC236}">
                <a16:creationId xmlns:a16="http://schemas.microsoft.com/office/drawing/2014/main" id="{6844661F-CC5F-4EF2-92CF-6F510B31A02F}"/>
              </a:ext>
            </a:extLst>
          </p:cNvPr>
          <p:cNvPicPr>
            <a:picLocks noChangeAspect="1"/>
          </p:cNvPicPr>
          <p:nvPr/>
        </p:nvPicPr>
        <p:blipFill>
          <a:blip r:embed="rId3">
            <a:duotone>
              <a:prstClr val="black"/>
              <a:srgbClr val="11191F">
                <a:tint val="45000"/>
                <a:satMod val="400000"/>
              </a:srgbClr>
            </a:duotone>
            <a:extLst>
              <a:ext uri="{BEBA8EAE-BF5A-486C-A8C5-ECC9F3942E4B}">
                <a14:imgProps xmlns:a14="http://schemas.microsoft.com/office/drawing/2010/main">
                  <a14:imgLayer r:embed="rId4">
                    <a14:imgEffect>
                      <a14:backgroundRemoval t="10000" b="90000" l="10000" r="90000">
                        <a14:foregroundMark x1="34180" y1="40430" x2="43359" y2="41211"/>
                        <a14:foregroundMark x1="49414" y1="38477" x2="64063" y2="39063"/>
                        <a14:foregroundMark x1="52734" y1="58398" x2="66016" y2="60547"/>
                        <a14:foregroundMark x1="30078" y1="58398" x2="47461" y2="58398"/>
                        <a14:backgroundMark x1="28125" y1="21875" x2="12695" y2="61719"/>
                        <a14:backgroundMark x1="26758" y1="23828" x2="62109" y2="17188"/>
                        <a14:backgroundMark x1="50000" y1="23828" x2="74023" y2="23828"/>
                        <a14:backgroundMark x1="82813" y1="38477" x2="84766" y2="62500"/>
                        <a14:backgroundMark x1="75391" y1="29883" x2="79492" y2="70508"/>
                        <a14:backgroundMark x1="22070" y1="57813" x2="34180" y2="79102"/>
                        <a14:backgroundMark x1="33398" y1="78516" x2="58789" y2="83203"/>
                      </a14:backgroundRemoval>
                    </a14:imgEffect>
                  </a14:imgLayer>
                </a14:imgProps>
              </a:ext>
              <a:ext uri="{28A0092B-C50C-407E-A947-70E740481C1C}">
                <a14:useLocalDpi xmlns:a14="http://schemas.microsoft.com/office/drawing/2010/main" val="0"/>
              </a:ext>
            </a:extLst>
          </a:blip>
          <a:stretch>
            <a:fillRect/>
          </a:stretch>
        </p:blipFill>
        <p:spPr>
          <a:xfrm>
            <a:off x="9579669" y="4531945"/>
            <a:ext cx="2224390" cy="2224390"/>
          </a:xfrm>
          <a:prstGeom prst="rect">
            <a:avLst/>
          </a:prstGeom>
          <a:effectLst>
            <a:glow rad="228600">
              <a:schemeClr val="accent3">
                <a:satMod val="175000"/>
                <a:alpha val="40000"/>
              </a:schemeClr>
            </a:glow>
          </a:effectLst>
        </p:spPr>
      </p:pic>
      <p:sp>
        <p:nvSpPr>
          <p:cNvPr id="9" name="Google Shape;395;p37">
            <a:extLst>
              <a:ext uri="{FF2B5EF4-FFF2-40B4-BE49-F238E27FC236}">
                <a16:creationId xmlns:a16="http://schemas.microsoft.com/office/drawing/2014/main" id="{5C61319F-D786-4E5C-A055-14F93AB3DFEB}"/>
              </a:ext>
            </a:extLst>
          </p:cNvPr>
          <p:cNvSpPr/>
          <p:nvPr/>
        </p:nvSpPr>
        <p:spPr>
          <a:xfrm>
            <a:off x="9511532" y="4810948"/>
            <a:ext cx="2360664" cy="181962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9525" cap="flat" cmpd="sng">
            <a:solidFill>
              <a:schemeClr val="tx2">
                <a:lumMod val="90000"/>
              </a:schemeClr>
            </a:solidFill>
            <a:prstDash val="solid"/>
            <a:round/>
            <a:headEnd type="none" w="sm" len="sm"/>
            <a:tailEnd type="none" w="sm" len="sm"/>
          </a:ln>
        </p:spPr>
        <p:txBody>
          <a:bodyPr spcFirstLastPara="1" wrap="square" lIns="121900" tIns="121900" rIns="121900" bIns="121900" anchor="ctr" anchorCtr="0">
            <a:noAutofit/>
          </a:bodyPr>
          <a:lstStyle/>
          <a:p>
            <a:endParaRPr sz="2400" b="1" dirty="0">
              <a:ln w="22225">
                <a:solidFill>
                  <a:schemeClr val="accent2"/>
                </a:solidFill>
                <a:prstDash val="solid"/>
              </a:ln>
              <a:solidFill>
                <a:schemeClr val="accent2">
                  <a:lumMod val="40000"/>
                  <a:lumOff val="60000"/>
                </a:schemeClr>
              </a:solidFill>
            </a:endParaRPr>
          </a:p>
        </p:txBody>
      </p:sp>
      <p:graphicFrame>
        <p:nvGraphicFramePr>
          <p:cNvPr id="2" name="Table 2">
            <a:extLst>
              <a:ext uri="{FF2B5EF4-FFF2-40B4-BE49-F238E27FC236}">
                <a16:creationId xmlns:a16="http://schemas.microsoft.com/office/drawing/2014/main" id="{DE0B9417-2D45-47F6-B889-9C89CCBC2891}"/>
              </a:ext>
            </a:extLst>
          </p:cNvPr>
          <p:cNvGraphicFramePr>
            <a:graphicFrameLocks noGrp="1"/>
          </p:cNvGraphicFramePr>
          <p:nvPr>
            <p:extLst>
              <p:ext uri="{D42A27DB-BD31-4B8C-83A1-F6EECF244321}">
                <p14:modId xmlns:p14="http://schemas.microsoft.com/office/powerpoint/2010/main" val="617179955"/>
              </p:ext>
            </p:extLst>
          </p:nvPr>
        </p:nvGraphicFramePr>
        <p:xfrm>
          <a:off x="1889783" y="1184116"/>
          <a:ext cx="6982368" cy="4920121"/>
        </p:xfrm>
        <a:graphic>
          <a:graphicData uri="http://schemas.openxmlformats.org/drawingml/2006/table">
            <a:tbl>
              <a:tblPr firstRow="1" bandRow="1">
                <a:tableStyleId>{ED083AE6-46FA-4A59-8FB0-9F97EB10719F}</a:tableStyleId>
              </a:tblPr>
              <a:tblGrid>
                <a:gridCol w="2737201">
                  <a:extLst>
                    <a:ext uri="{9D8B030D-6E8A-4147-A177-3AD203B41FA5}">
                      <a16:colId xmlns:a16="http://schemas.microsoft.com/office/drawing/2014/main" val="99316682"/>
                    </a:ext>
                  </a:extLst>
                </a:gridCol>
                <a:gridCol w="4245167">
                  <a:extLst>
                    <a:ext uri="{9D8B030D-6E8A-4147-A177-3AD203B41FA5}">
                      <a16:colId xmlns:a16="http://schemas.microsoft.com/office/drawing/2014/main" val="4278702427"/>
                    </a:ext>
                  </a:extLst>
                </a:gridCol>
              </a:tblGrid>
              <a:tr h="3639547">
                <a:tc>
                  <a:txBody>
                    <a:bodyPr/>
                    <a:lstStyle/>
                    <a:p>
                      <a:r>
                        <a:rPr lang="en-US" sz="2800" b="1" dirty="0">
                          <a:solidFill>
                            <a:schemeClr val="tx2"/>
                          </a:solidFill>
                          <a:latin typeface="DM Serif Display"/>
                        </a:rPr>
                        <a:t>Programming language</a:t>
                      </a:r>
                    </a:p>
                  </a:txBody>
                  <a:tcPr>
                    <a:cell3D prstMaterial="dkEdge">
                      <a:bevel w="25400" h="25400" prst="angle"/>
                      <a:lightRig rig="flood" dir="t"/>
                    </a:cell3D>
                  </a:tcPr>
                </a:tc>
                <a:tc>
                  <a:txBody>
                    <a:bodyPr/>
                    <a:lstStyle/>
                    <a:p>
                      <a:r>
                        <a:rPr lang="en-US" sz="2000" dirty="0">
                          <a:solidFill>
                            <a:schemeClr val="tx2"/>
                          </a:solidFill>
                        </a:rPr>
                        <a:t>JAVA x Swing GUI</a:t>
                      </a:r>
                    </a:p>
                    <a:p>
                      <a:endParaRPr lang="en-US" sz="2000" dirty="0">
                        <a:solidFill>
                          <a:schemeClr val="tx2"/>
                        </a:solidFill>
                      </a:endParaRPr>
                    </a:p>
                    <a:p>
                      <a:r>
                        <a:rPr lang="en-IN" sz="2000" b="0" dirty="0">
                          <a:solidFill>
                            <a:schemeClr val="bg1"/>
                          </a:solidFill>
                        </a:rPr>
                        <a:t>Swing in Java is a lightweight GUI toolkit which has a wide variety of widgets for building optimized window based applications. It is a part of the JFC( Java Foundation Classes). It is build on top of the AWT API and entirely written in </a:t>
                      </a:r>
                      <a:r>
                        <a:rPr lang="en-IN" sz="2000" b="0" dirty="0">
                          <a:solidFill>
                            <a:schemeClr val="bg1"/>
                          </a:solidFill>
                          <a:hlinkClick r:id="rId5">
                            <a:extLst>
                              <a:ext uri="{A12FA001-AC4F-418D-AE19-62706E023703}">
                                <ahyp:hlinkClr xmlns:ahyp="http://schemas.microsoft.com/office/drawing/2018/hyperlinkcolor" val="tx"/>
                              </a:ext>
                            </a:extLst>
                          </a:hlinkClick>
                        </a:rPr>
                        <a:t>java</a:t>
                      </a:r>
                      <a:r>
                        <a:rPr lang="en-IN" sz="2000" b="0" dirty="0">
                          <a:solidFill>
                            <a:schemeClr val="bg1"/>
                          </a:solidFill>
                        </a:rPr>
                        <a:t>.</a:t>
                      </a:r>
                      <a:endParaRPr lang="en-US" sz="2000" b="0" dirty="0">
                        <a:solidFill>
                          <a:schemeClr val="bg1"/>
                        </a:solidFill>
                      </a:endParaRPr>
                    </a:p>
                  </a:txBody>
                  <a:tcPr/>
                </a:tc>
                <a:extLst>
                  <a:ext uri="{0D108BD9-81ED-4DB2-BD59-A6C34878D82A}">
                    <a16:rowId xmlns:a16="http://schemas.microsoft.com/office/drawing/2014/main" val="2424327800"/>
                  </a:ext>
                </a:extLst>
              </a:tr>
              <a:tr h="12805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2"/>
                          </a:solidFill>
                          <a:latin typeface="DM Serif Display"/>
                        </a:rPr>
                        <a:t>Database</a:t>
                      </a:r>
                      <a:r>
                        <a:rPr lang="en-US" sz="2000" dirty="0">
                          <a:solidFill>
                            <a:schemeClr val="tx2"/>
                          </a:solidFill>
                          <a:latin typeface="DM Serif Display"/>
                        </a:rPr>
                        <a:t> </a:t>
                      </a:r>
                    </a:p>
                    <a:p>
                      <a:endParaRPr lang="en-US" sz="2000" dirty="0">
                        <a:solidFill>
                          <a:schemeClr val="tx2"/>
                        </a:solidFill>
                      </a:endParaRPr>
                    </a:p>
                  </a:txBody>
                  <a:tcPr/>
                </a:tc>
                <a:tc>
                  <a:txBody>
                    <a:bodyPr/>
                    <a:lstStyle/>
                    <a:p>
                      <a:r>
                        <a:rPr lang="en-US" sz="2000" b="1" dirty="0">
                          <a:solidFill>
                            <a:schemeClr val="tx2"/>
                          </a:solidFill>
                          <a:latin typeface="Montserrat Light"/>
                        </a:rPr>
                        <a:t>ORACLE</a:t>
                      </a:r>
                    </a:p>
                    <a:p>
                      <a:r>
                        <a:rPr lang="en-US" sz="2000" b="1" dirty="0">
                          <a:solidFill>
                            <a:schemeClr val="tx2"/>
                          </a:solidFill>
                          <a:latin typeface="Montserrat Light"/>
                        </a:rPr>
                        <a:t>It is easy to maintain and retrieve records by simple queries.</a:t>
                      </a:r>
                    </a:p>
                  </a:txBody>
                  <a:tcPr/>
                </a:tc>
                <a:extLst>
                  <a:ext uri="{0D108BD9-81ED-4DB2-BD59-A6C34878D82A}">
                    <a16:rowId xmlns:a16="http://schemas.microsoft.com/office/drawing/2014/main" val="265137185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cTn>
                              </p:par>
                              <p:par>
                                <p:cTn id="11" presetID="53"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750" fill="hold"/>
                                        <p:tgtEl>
                                          <p:spTgt spid="9"/>
                                        </p:tgtEl>
                                        <p:attrNameLst>
                                          <p:attrName>ppt_w</p:attrName>
                                        </p:attrNameLst>
                                      </p:cBhvr>
                                      <p:tavLst>
                                        <p:tav tm="0">
                                          <p:val>
                                            <p:fltVal val="0"/>
                                          </p:val>
                                        </p:tav>
                                        <p:tav tm="100000">
                                          <p:val>
                                            <p:strVal val="#ppt_w"/>
                                          </p:val>
                                        </p:tav>
                                      </p:tavLst>
                                    </p:anim>
                                    <p:anim calcmode="lin" valueType="num">
                                      <p:cBhvr>
                                        <p:cTn id="14" dur="1750" fill="hold"/>
                                        <p:tgtEl>
                                          <p:spTgt spid="9"/>
                                        </p:tgtEl>
                                        <p:attrNameLst>
                                          <p:attrName>ppt_h</p:attrName>
                                        </p:attrNameLst>
                                      </p:cBhvr>
                                      <p:tavLst>
                                        <p:tav tm="0">
                                          <p:val>
                                            <p:fltVal val="0"/>
                                          </p:val>
                                        </p:tav>
                                        <p:tav tm="100000">
                                          <p:val>
                                            <p:strVal val="#ppt_h"/>
                                          </p:val>
                                        </p:tav>
                                      </p:tavLst>
                                    </p:anim>
                                    <p:animEffect transition="in" filter="fade">
                                      <p:cBhvr>
                                        <p:cTn id="15" dur="1750"/>
                                        <p:tgtEl>
                                          <p:spTgt spid="9"/>
                                        </p:tgtEl>
                                      </p:cBhvr>
                                    </p:animEffect>
                                  </p:childTnLst>
                                </p:cTn>
                              </p:par>
                              <p:par>
                                <p:cTn id="16" presetID="45"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500"/>
                                        <p:tgtEl>
                                          <p:spTgt spid="5"/>
                                        </p:tgtEl>
                                      </p:cBhvr>
                                    </p:animEffect>
                                    <p:anim calcmode="lin" valueType="num">
                                      <p:cBhvr>
                                        <p:cTn id="19" dur="1500" fill="hold"/>
                                        <p:tgtEl>
                                          <p:spTgt spid="5"/>
                                        </p:tgtEl>
                                        <p:attrNameLst>
                                          <p:attrName>ppt_w</p:attrName>
                                        </p:attrNameLst>
                                      </p:cBhvr>
                                      <p:tavLst>
                                        <p:tav tm="0" fmla="#ppt_w*sin(2.5*pi*$)">
                                          <p:val>
                                            <p:fltVal val="0"/>
                                          </p:val>
                                        </p:tav>
                                        <p:tav tm="100000">
                                          <p:val>
                                            <p:fltVal val="1"/>
                                          </p:val>
                                        </p:tav>
                                      </p:tavLst>
                                    </p:anim>
                                    <p:anim calcmode="lin" valueType="num">
                                      <p:cBhvr>
                                        <p:cTn id="20" dur="1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6"/>
          <p:cNvSpPr txBox="1">
            <a:spLocks noGrp="1"/>
          </p:cNvSpPr>
          <p:nvPr>
            <p:ph type="ctrTitle" idx="4294967295"/>
          </p:nvPr>
        </p:nvSpPr>
        <p:spPr>
          <a:xfrm>
            <a:off x="2952254" y="1460449"/>
            <a:ext cx="6485200" cy="1025200"/>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algn="ctr"/>
            <a:r>
              <a:rPr lang="en" sz="8000" dirty="0">
                <a:solidFill>
                  <a:schemeClr val="lt1"/>
                </a:solidFill>
              </a:rPr>
              <a:t>Thanks!</a:t>
            </a:r>
            <a:endParaRPr sz="8000" dirty="0">
              <a:solidFill>
                <a:schemeClr val="lt1"/>
              </a:solidFill>
            </a:endParaRPr>
          </a:p>
        </p:txBody>
      </p:sp>
      <p:sp>
        <p:nvSpPr>
          <p:cNvPr id="385" name="Google Shape;385;p36"/>
          <p:cNvSpPr txBox="1">
            <a:spLocks noGrp="1"/>
          </p:cNvSpPr>
          <p:nvPr>
            <p:ph type="body" idx="4294967295"/>
          </p:nvPr>
        </p:nvSpPr>
        <p:spPr>
          <a:xfrm>
            <a:off x="2491946" y="2485648"/>
            <a:ext cx="6945508" cy="2818703"/>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indent="0" algn="ctr">
              <a:lnSpc>
                <a:spcPct val="100000"/>
              </a:lnSpc>
              <a:spcBef>
                <a:spcPts val="800"/>
              </a:spcBef>
              <a:buNone/>
            </a:pPr>
            <a:r>
              <a:rPr lang="en-US" sz="2400" dirty="0">
                <a:solidFill>
                  <a:schemeClr val="lt1"/>
                </a:solidFill>
              </a:rPr>
              <a:t>Project By :</a:t>
            </a:r>
          </a:p>
          <a:p>
            <a:pPr marL="0" indent="0" algn="ctr">
              <a:lnSpc>
                <a:spcPct val="100000"/>
              </a:lnSpc>
              <a:spcBef>
                <a:spcPts val="800"/>
              </a:spcBef>
              <a:buNone/>
            </a:pPr>
            <a:r>
              <a:rPr lang="en-US" sz="2400" dirty="0">
                <a:solidFill>
                  <a:schemeClr val="lt1"/>
                </a:solidFill>
              </a:rPr>
              <a:t>Durga Prasad A G</a:t>
            </a:r>
          </a:p>
          <a:p>
            <a:pPr marL="0" indent="0" algn="ctr">
              <a:lnSpc>
                <a:spcPct val="100000"/>
              </a:lnSpc>
              <a:spcBef>
                <a:spcPts val="800"/>
              </a:spcBef>
              <a:buNone/>
            </a:pPr>
            <a:r>
              <a:rPr lang="en-US" sz="2400" dirty="0">
                <a:solidFill>
                  <a:schemeClr val="lt1"/>
                </a:solidFill>
              </a:rPr>
              <a:t>Firoz P</a:t>
            </a:r>
          </a:p>
          <a:p>
            <a:pPr marL="0" indent="0" algn="ctr">
              <a:lnSpc>
                <a:spcPct val="100000"/>
              </a:lnSpc>
              <a:spcBef>
                <a:spcPts val="800"/>
              </a:spcBef>
              <a:buNone/>
            </a:pPr>
            <a:r>
              <a:rPr lang="en-US" sz="2400" dirty="0">
                <a:solidFill>
                  <a:schemeClr val="lt1"/>
                </a:solidFill>
              </a:rPr>
              <a:t>Raghavendra Rahul G V</a:t>
            </a:r>
          </a:p>
          <a:p>
            <a:pPr marL="0" indent="0" algn="ctr">
              <a:lnSpc>
                <a:spcPct val="100000"/>
              </a:lnSpc>
              <a:spcBef>
                <a:spcPts val="800"/>
              </a:spcBef>
              <a:buNone/>
            </a:pPr>
            <a:r>
              <a:rPr lang="en-US" sz="2400" dirty="0">
                <a:solidFill>
                  <a:schemeClr val="lt1"/>
                </a:solidFill>
              </a:rPr>
              <a:t>Sharath K</a:t>
            </a:r>
          </a:p>
        </p:txBody>
      </p:sp>
      <p:sp>
        <p:nvSpPr>
          <p:cNvPr id="386" name="Google Shape;386;p3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CE0063"/>
                </a:solidFill>
              </a:rPr>
              <a:pPr defTabSz="1219170">
                <a:buClr>
                  <a:srgbClr val="000000"/>
                </a:buClr>
              </a:pPr>
              <a:t>21</a:t>
            </a:fld>
            <a:endParaRPr kern="0">
              <a:solidFill>
                <a:srgbClr val="CE0063"/>
              </a:solidFill>
            </a:endParaRPr>
          </a:p>
        </p:txBody>
      </p:sp>
      <p:sp>
        <p:nvSpPr>
          <p:cNvPr id="387" name="Google Shape;387;p36"/>
          <p:cNvSpPr/>
          <p:nvPr/>
        </p:nvSpPr>
        <p:spPr>
          <a:xfrm>
            <a:off x="3322956" y="1544459"/>
            <a:ext cx="954804" cy="857179"/>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gradFill>
            <a:gsLst>
              <a:gs pos="0">
                <a:schemeClr val="lt1"/>
              </a:gs>
              <a:gs pos="100000">
                <a:schemeClr val="lt2"/>
              </a:gs>
            </a:gsLst>
            <a:lin ang="5400012" scaled="0"/>
          </a:gradFill>
          <a:ln>
            <a:noFill/>
          </a:ln>
          <a:effectLst>
            <a:outerShdw blurRad="300038" dist="95250" dir="5400000" algn="bl" rotWithShape="0">
              <a:schemeClr val="dk1">
                <a:alpha val="66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39273F"/>
              </a:solidFill>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anim calcmode="lin" valueType="num">
                                      <p:cBhvr additive="base">
                                        <p:cTn id="7" dur="750" fill="hold"/>
                                        <p:tgtEl>
                                          <p:spTgt spid="385">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8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grpId="0" nodeType="afterEffect">
                                  <p:stCondLst>
                                    <p:cond delay="0"/>
                                  </p:stCondLst>
                                  <p:childTnLst>
                                    <p:set>
                                      <p:cBhvr>
                                        <p:cTn id="11" dur="1" fill="hold">
                                          <p:stCondLst>
                                            <p:cond delay="0"/>
                                          </p:stCondLst>
                                        </p:cTn>
                                        <p:tgtEl>
                                          <p:spTgt spid="385">
                                            <p:txEl>
                                              <p:pRg st="1" end="1"/>
                                            </p:txEl>
                                          </p:spTgt>
                                        </p:tgtEl>
                                        <p:attrNameLst>
                                          <p:attrName>style.visibility</p:attrName>
                                        </p:attrNameLst>
                                      </p:cBhvr>
                                      <p:to>
                                        <p:strVal val="visible"/>
                                      </p:to>
                                    </p:set>
                                    <p:anim calcmode="lin" valueType="num">
                                      <p:cBhvr additive="base">
                                        <p:cTn id="12" dur="750" fill="hold"/>
                                        <p:tgtEl>
                                          <p:spTgt spid="385">
                                            <p:txEl>
                                              <p:pRg st="1" end="1"/>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38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385">
                                            <p:txEl>
                                              <p:pRg st="2" end="2"/>
                                            </p:txEl>
                                          </p:spTgt>
                                        </p:tgtEl>
                                        <p:attrNameLst>
                                          <p:attrName>style.visibility</p:attrName>
                                        </p:attrNameLst>
                                      </p:cBhvr>
                                      <p:to>
                                        <p:strVal val="visible"/>
                                      </p:to>
                                    </p:set>
                                    <p:anim calcmode="lin" valueType="num">
                                      <p:cBhvr additive="base">
                                        <p:cTn id="17" dur="750" fill="hold"/>
                                        <p:tgtEl>
                                          <p:spTgt spid="385">
                                            <p:txEl>
                                              <p:pRg st="2" end="2"/>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385">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fill="hold" grpId="0" nodeType="afterEffect">
                                  <p:stCondLst>
                                    <p:cond delay="0"/>
                                  </p:stCondLst>
                                  <p:childTnLst>
                                    <p:set>
                                      <p:cBhvr>
                                        <p:cTn id="21" dur="1" fill="hold">
                                          <p:stCondLst>
                                            <p:cond delay="0"/>
                                          </p:stCondLst>
                                        </p:cTn>
                                        <p:tgtEl>
                                          <p:spTgt spid="385">
                                            <p:txEl>
                                              <p:pRg st="3" end="3"/>
                                            </p:txEl>
                                          </p:spTgt>
                                        </p:tgtEl>
                                        <p:attrNameLst>
                                          <p:attrName>style.visibility</p:attrName>
                                        </p:attrNameLst>
                                      </p:cBhvr>
                                      <p:to>
                                        <p:strVal val="visible"/>
                                      </p:to>
                                    </p:set>
                                    <p:anim calcmode="lin" valueType="num">
                                      <p:cBhvr additive="base">
                                        <p:cTn id="22" dur="750" fill="hold"/>
                                        <p:tgtEl>
                                          <p:spTgt spid="385">
                                            <p:txEl>
                                              <p:pRg st="3" end="3"/>
                                            </p:txEl>
                                          </p:spTgt>
                                        </p:tgtEl>
                                        <p:attrNameLst>
                                          <p:attrName>ppt_x</p:attrName>
                                        </p:attrNameLst>
                                      </p:cBhvr>
                                      <p:tavLst>
                                        <p:tav tm="0">
                                          <p:val>
                                            <p:strVal val="#ppt_x"/>
                                          </p:val>
                                        </p:tav>
                                        <p:tav tm="100000">
                                          <p:val>
                                            <p:strVal val="#ppt_x"/>
                                          </p:val>
                                        </p:tav>
                                      </p:tavLst>
                                    </p:anim>
                                    <p:anim calcmode="lin" valueType="num">
                                      <p:cBhvr additive="base">
                                        <p:cTn id="23" dur="750" fill="hold"/>
                                        <p:tgtEl>
                                          <p:spTgt spid="385">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fill="hold" grpId="0" nodeType="afterEffect">
                                  <p:stCondLst>
                                    <p:cond delay="0"/>
                                  </p:stCondLst>
                                  <p:childTnLst>
                                    <p:set>
                                      <p:cBhvr>
                                        <p:cTn id="26" dur="1" fill="hold">
                                          <p:stCondLst>
                                            <p:cond delay="0"/>
                                          </p:stCondLst>
                                        </p:cTn>
                                        <p:tgtEl>
                                          <p:spTgt spid="385">
                                            <p:txEl>
                                              <p:pRg st="4" end="4"/>
                                            </p:txEl>
                                          </p:spTgt>
                                        </p:tgtEl>
                                        <p:attrNameLst>
                                          <p:attrName>style.visibility</p:attrName>
                                        </p:attrNameLst>
                                      </p:cBhvr>
                                      <p:to>
                                        <p:strVal val="visible"/>
                                      </p:to>
                                    </p:set>
                                    <p:anim calcmode="lin" valueType="num">
                                      <p:cBhvr additive="base">
                                        <p:cTn id="27" dur="750" fill="hold"/>
                                        <p:tgtEl>
                                          <p:spTgt spid="385">
                                            <p:txEl>
                                              <p:pRg st="4" end="4"/>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38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5" name="Google Shape;855;p37"/>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22</a:t>
            </a:fld>
            <a:endParaRPr kern="0">
              <a:solidFill>
                <a:srgbClr val="FFFFFF"/>
              </a:solidFill>
            </a:endParaRPr>
          </a:p>
        </p:txBody>
      </p:sp>
      <p:sp>
        <p:nvSpPr>
          <p:cNvPr id="6" name="Google Shape;392;p37">
            <a:extLst>
              <a:ext uri="{FF2B5EF4-FFF2-40B4-BE49-F238E27FC236}">
                <a16:creationId xmlns:a16="http://schemas.microsoft.com/office/drawing/2014/main" id="{5B107DCE-CDD4-41D5-A08F-91F67CA5C366}"/>
              </a:ext>
            </a:extLst>
          </p:cNvPr>
          <p:cNvSpPr txBox="1">
            <a:spLocks/>
          </p:cNvSpPr>
          <p:nvPr/>
        </p:nvSpPr>
        <p:spPr>
          <a:xfrm>
            <a:off x="1828700" y="1129067"/>
            <a:ext cx="6953600" cy="955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000"/>
              <a:buFont typeface="Montserrat"/>
              <a:buNone/>
              <a:defRPr sz="5333"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4000"/>
              <a:buFont typeface="Montserrat ExtraBold"/>
              <a:buNone/>
              <a:defRPr sz="5333" b="0" i="0" u="none" strike="noStrike" cap="none">
                <a:solidFill>
                  <a:srgbClr val="FFFFFF"/>
                </a:solidFill>
                <a:latin typeface="Montserrat ExtraBold"/>
                <a:ea typeface="Montserrat ExtraBold"/>
                <a:cs typeface="Montserrat ExtraBold"/>
                <a:sym typeface="Montserrat ExtraBold"/>
              </a:defRPr>
            </a:lvl9pPr>
          </a:lstStyle>
          <a:p>
            <a:r>
              <a:rPr lang="en-US" sz="6000" kern="0" dirty="0">
                <a:solidFill>
                  <a:srgbClr val="39273F"/>
                </a:solidFill>
                <a:latin typeface="Kulim Park"/>
              </a:rPr>
              <a:t>Credits</a:t>
            </a:r>
            <a:endParaRPr lang="en-US" kern="0" dirty="0">
              <a:solidFill>
                <a:srgbClr val="39273F"/>
              </a:solidFill>
              <a:latin typeface="Kulim Park"/>
            </a:endParaRPr>
          </a:p>
        </p:txBody>
      </p:sp>
      <p:sp>
        <p:nvSpPr>
          <p:cNvPr id="14" name="Google Shape;393;p37">
            <a:extLst>
              <a:ext uri="{FF2B5EF4-FFF2-40B4-BE49-F238E27FC236}">
                <a16:creationId xmlns:a16="http://schemas.microsoft.com/office/drawing/2014/main" id="{ECF47A6B-6D44-4A02-972A-2E4B0FEF1E52}"/>
              </a:ext>
            </a:extLst>
          </p:cNvPr>
          <p:cNvSpPr txBox="1">
            <a:spLocks noGrp="1"/>
          </p:cNvSpPr>
          <p:nvPr>
            <p:ph type="body" idx="1"/>
          </p:nvPr>
        </p:nvSpPr>
        <p:spPr>
          <a:xfrm>
            <a:off x="1955800" y="2274767"/>
            <a:ext cx="8801100" cy="3926400"/>
          </a:xfrm>
          <a:prstGeom prst="rect">
            <a:avLst/>
          </a:prstGeom>
        </p:spPr>
        <p:txBody>
          <a:bodyPr spcFirstLastPara="1" wrap="square" lIns="0" tIns="0" rIns="0" bIns="0" anchor="t" anchorCtr="0">
            <a:noAutofit/>
          </a:bodyPr>
          <a:lstStyle/>
          <a:p>
            <a:pPr marL="0" indent="0">
              <a:buNone/>
            </a:pPr>
            <a:r>
              <a:rPr lang="en" sz="3200" b="1" dirty="0">
                <a:solidFill>
                  <a:schemeClr val="accent2"/>
                </a:solidFill>
              </a:rPr>
              <a:t>Special</a:t>
            </a:r>
            <a:r>
              <a:rPr lang="en" sz="3200" dirty="0">
                <a:solidFill>
                  <a:schemeClr val="accent2"/>
                </a:solidFill>
              </a:rPr>
              <a:t> </a:t>
            </a:r>
            <a:r>
              <a:rPr lang="en" sz="3200" b="1" dirty="0">
                <a:solidFill>
                  <a:schemeClr val="accent2"/>
                </a:solidFill>
              </a:rPr>
              <a:t>thanks</a:t>
            </a:r>
            <a:r>
              <a:rPr lang="en" sz="3200" dirty="0"/>
              <a:t> to all the people who made and released these awesome resources for free:</a:t>
            </a:r>
            <a:endParaRPr sz="3200" dirty="0"/>
          </a:p>
          <a:p>
            <a:pPr indent="-507987">
              <a:buSzPts val="2400"/>
            </a:pPr>
            <a:r>
              <a:rPr lang="en" sz="3200" dirty="0"/>
              <a:t>Presentation templates by </a:t>
            </a:r>
            <a:r>
              <a:rPr lang="en" sz="3200" u="sng" dirty="0">
                <a:solidFill>
                  <a:srgbClr val="E8062F"/>
                </a:solidFill>
                <a:hlinkClick r:id="rId3">
                  <a:extLst>
                    <a:ext uri="{A12FA001-AC4F-418D-AE19-62706E023703}">
                      <ahyp:hlinkClr xmlns:ahyp="http://schemas.microsoft.com/office/drawing/2018/hyperlinkcolor" val="tx"/>
                    </a:ext>
                  </a:extLst>
                </a:hlinkClick>
              </a:rPr>
              <a:t>SlidesCarnival</a:t>
            </a:r>
            <a:r>
              <a:rPr lang="en" sz="3200" dirty="0"/>
              <a:t> (</a:t>
            </a:r>
            <a:r>
              <a:rPr lang="en-US" sz="3200" dirty="0"/>
              <a:t>slidescarnival.com)</a:t>
            </a:r>
            <a:endParaRPr sz="3200" dirty="0"/>
          </a:p>
          <a:p>
            <a:pPr indent="-507987">
              <a:spcBef>
                <a:spcPts val="0"/>
              </a:spcBef>
              <a:buSzPts val="2400"/>
            </a:pPr>
            <a:r>
              <a:rPr lang="en" sz="3200" dirty="0"/>
              <a:t>Flowchart maker by </a:t>
            </a:r>
            <a:r>
              <a:rPr lang="en" sz="3200" dirty="0">
                <a:solidFill>
                  <a:srgbClr val="E8062F"/>
                </a:solidFill>
                <a:hlinkClick r:id="rId4">
                  <a:extLst>
                    <a:ext uri="{A12FA001-AC4F-418D-AE19-62706E023703}">
                      <ahyp:hlinkClr xmlns:ahyp="http://schemas.microsoft.com/office/drawing/2018/hyperlinkcolor" val="tx"/>
                    </a:ext>
                  </a:extLst>
                </a:hlinkClick>
              </a:rPr>
              <a:t>diagrams.net</a:t>
            </a:r>
            <a:r>
              <a:rPr lang="en" sz="3200" dirty="0">
                <a:solidFill>
                  <a:srgbClr val="E8062F"/>
                </a:solidFill>
              </a:rPr>
              <a:t> </a:t>
            </a:r>
          </a:p>
          <a:p>
            <a:pPr indent="-507987">
              <a:spcBef>
                <a:spcPts val="0"/>
              </a:spcBef>
              <a:buSzPts val="2400"/>
            </a:pPr>
            <a:r>
              <a:rPr lang="en" sz="3200" dirty="0"/>
              <a:t>Illustrations by </a:t>
            </a:r>
            <a:r>
              <a:rPr lang="en" sz="3200" dirty="0">
                <a:solidFill>
                  <a:srgbClr val="E8062F"/>
                </a:solidFill>
                <a:hlinkClick r:id="rId5">
                  <a:extLst>
                    <a:ext uri="{A12FA001-AC4F-418D-AE19-62706E023703}">
                      <ahyp:hlinkClr xmlns:ahyp="http://schemas.microsoft.com/office/drawing/2018/hyperlinkcolor" val="tx"/>
                    </a:ext>
                  </a:extLst>
                </a:hlinkClick>
              </a:rPr>
              <a:t>Flaticons</a:t>
            </a:r>
            <a:r>
              <a:rPr lang="en" sz="3200" dirty="0"/>
              <a:t> (</a:t>
            </a:r>
            <a:r>
              <a:rPr lang="en-US" sz="3200" dirty="0"/>
              <a:t>flaticon.com)</a:t>
            </a:r>
            <a:endParaRPr lang="en" sz="3200" dirty="0"/>
          </a:p>
          <a:p>
            <a:pPr marL="101598" indent="0">
              <a:spcBef>
                <a:spcPts val="0"/>
              </a:spcBef>
              <a:buSzPts val="2400"/>
              <a:buNone/>
            </a:pPr>
            <a:r>
              <a:rPr lang="en" sz="3200" dirty="0"/>
              <a:t>  </a:t>
            </a:r>
            <a:endParaRPr sz="3200" dirty="0"/>
          </a:p>
        </p:txBody>
      </p:sp>
      <p:sp>
        <p:nvSpPr>
          <p:cNvPr id="8" name="Google Shape;471;p39">
            <a:extLst>
              <a:ext uri="{FF2B5EF4-FFF2-40B4-BE49-F238E27FC236}">
                <a16:creationId xmlns:a16="http://schemas.microsoft.com/office/drawing/2014/main" id="{9B4E07DA-47D3-4F59-AA8C-DE6CB4810541}"/>
              </a:ext>
            </a:extLst>
          </p:cNvPr>
          <p:cNvSpPr/>
          <p:nvPr/>
        </p:nvSpPr>
        <p:spPr>
          <a:xfrm>
            <a:off x="10033000" y="469900"/>
            <a:ext cx="1435100" cy="127786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30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fade">
                                      <p:cBhvr>
                                        <p:cTn id="13" dur="1000"/>
                                        <p:tgtEl>
                                          <p:spTgt spid="14">
                                            <p:txEl>
                                              <p:pRg st="1" end="1"/>
                                            </p:txEl>
                                          </p:spTgt>
                                        </p:tgtEl>
                                      </p:cBhvr>
                                    </p:animEffect>
                                    <p:anim calcmode="lin" valueType="num">
                                      <p:cBhvr>
                                        <p:cTn id="14"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Effect transition="in" filter="fade">
                                      <p:cBhvr>
                                        <p:cTn id="19" dur="1000"/>
                                        <p:tgtEl>
                                          <p:spTgt spid="14">
                                            <p:txEl>
                                              <p:pRg st="2" end="2"/>
                                            </p:txEl>
                                          </p:spTgt>
                                        </p:tgtEl>
                                      </p:cBhvr>
                                    </p:animEffect>
                                    <p:anim calcmode="lin" valueType="num">
                                      <p:cBhvr>
                                        <p:cTn id="20"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fade">
                                      <p:cBhvr>
                                        <p:cTn id="25" dur="1000"/>
                                        <p:tgtEl>
                                          <p:spTgt spid="14">
                                            <p:txEl>
                                              <p:pRg st="3" end="3"/>
                                            </p:txEl>
                                          </p:spTgt>
                                        </p:tgtEl>
                                      </p:cBhvr>
                                    </p:animEffect>
                                    <p:anim calcmode="lin" valueType="num">
                                      <p:cBhvr>
                                        <p:cTn id="26"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Effect transition="in" filter="fade">
                                      <p:cBhvr>
                                        <p:cTn id="31" dur="1000"/>
                                        <p:tgtEl>
                                          <p:spTgt spid="14">
                                            <p:txEl>
                                              <p:pRg st="4" end="4"/>
                                            </p:txEl>
                                          </p:spTgt>
                                        </p:tgtEl>
                                      </p:cBhvr>
                                    </p:animEffect>
                                    <p:anim calcmode="lin" valueType="num">
                                      <p:cBhvr>
                                        <p:cTn id="32"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65000"/>
              </a:schemeClr>
            </a:gs>
            <a:gs pos="50000">
              <a:schemeClr val="bg2">
                <a:tint val="98000"/>
                <a:satMod val="130000"/>
                <a:shade val="90000"/>
                <a:lumMod val="103000"/>
              </a:schemeClr>
            </a:gs>
            <a:gs pos="100000">
              <a:schemeClr val="tx1">
                <a:lumMod val="65000"/>
                <a:lumOff val="3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35477F-C9F0-4E11-9F87-4618B062CFA2}"/>
              </a:ext>
            </a:extLst>
          </p:cNvPr>
          <p:cNvSpPr>
            <a:spLocks noGrp="1"/>
          </p:cNvSpPr>
          <p:nvPr>
            <p:ph type="ctrTitle"/>
          </p:nvPr>
        </p:nvSpPr>
        <p:spPr>
          <a:xfrm>
            <a:off x="5744158" y="2621486"/>
            <a:ext cx="5461687" cy="1615028"/>
          </a:xfrm>
        </p:spPr>
        <p:txBody>
          <a:bodyPr anchor="b">
            <a:normAutofit fontScale="90000"/>
          </a:bodyPr>
          <a:lstStyle/>
          <a:p>
            <a:br>
              <a:rPr lang="en-US" dirty="0">
                <a:solidFill>
                  <a:schemeClr val="tx1"/>
                </a:solidFill>
                <a:latin typeface="Modern Love" panose="04090805081005020601" pitchFamily="82" charset="0"/>
              </a:rPr>
            </a:br>
            <a:r>
              <a:rPr lang="en-US" dirty="0">
                <a:solidFill>
                  <a:schemeClr val="tx1"/>
                </a:solidFill>
                <a:latin typeface="Modern Love" panose="04090805081005020601" pitchFamily="82" charset="0"/>
              </a:rPr>
              <a:t>Functional Requirements</a:t>
            </a:r>
          </a:p>
        </p:txBody>
      </p:sp>
      <p:sp>
        <p:nvSpPr>
          <p:cNvPr id="2" name="Slide Number Placeholder 1">
            <a:extLst>
              <a:ext uri="{FF2B5EF4-FFF2-40B4-BE49-F238E27FC236}">
                <a16:creationId xmlns:a16="http://schemas.microsoft.com/office/drawing/2014/main" id="{E876E965-09C7-4423-AB2A-E5E31AFD341E}"/>
              </a:ext>
            </a:extLst>
          </p:cNvPr>
          <p:cNvSpPr>
            <a:spLocks noGrp="1"/>
          </p:cNvSpPr>
          <p:nvPr>
            <p:ph type="sldNum" sz="quarter" idx="12"/>
          </p:nvPr>
        </p:nvSpPr>
        <p:spPr/>
        <p:txBody>
          <a:bodyPr/>
          <a:lstStyle/>
          <a:p>
            <a:fld id="{B2DC25EE-239B-4C5F-AAD1-255A7D5F1EE2}" type="slidenum">
              <a:rPr lang="en-US" sz="2000" smtClean="0">
                <a:solidFill>
                  <a:schemeClr val="tx1"/>
                </a:solidFill>
              </a:rPr>
              <a:t>3</a:t>
            </a:fld>
            <a:endParaRPr lang="en-US" sz="2000" dirty="0">
              <a:solidFill>
                <a:schemeClr val="tx1"/>
              </a:solidFill>
            </a:endParaRPr>
          </a:p>
        </p:txBody>
      </p:sp>
      <p:pic>
        <p:nvPicPr>
          <p:cNvPr id="9" name="Picture 1">
            <a:extLst>
              <a:ext uri="{FF2B5EF4-FFF2-40B4-BE49-F238E27FC236}">
                <a16:creationId xmlns:a16="http://schemas.microsoft.com/office/drawing/2014/main" id="{F28E1C12-3B54-46F0-B749-B926A01BD567}"/>
              </a:ext>
            </a:extLst>
          </p:cNvPr>
          <p:cNvPicPr>
            <a:picLocks noChangeAspect="1"/>
          </p:cNvPicPr>
          <p:nvPr/>
        </p:nvPicPr>
        <p:blipFill rotWithShape="1">
          <a:blip r:embed="rId2"/>
          <a:srcRect l="30982" r="2385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Flowchart: Alternate Process 2">
            <a:extLst>
              <a:ext uri="{FF2B5EF4-FFF2-40B4-BE49-F238E27FC236}">
                <a16:creationId xmlns:a16="http://schemas.microsoft.com/office/drawing/2014/main" id="{2D105256-F747-41E9-A269-02E3D56A56EC}"/>
              </a:ext>
            </a:extLst>
          </p:cNvPr>
          <p:cNvSpPr/>
          <p:nvPr/>
        </p:nvSpPr>
        <p:spPr>
          <a:xfrm flipV="1">
            <a:off x="7920681" y="6104238"/>
            <a:ext cx="2708868" cy="95146"/>
          </a:xfrm>
          <a:prstGeom prst="flowChartAlternateProcess">
            <a:avLst/>
          </a:prstGeom>
          <a:solidFill>
            <a:schemeClr val="accent6"/>
          </a:solidFill>
          <a:ln>
            <a:solidFill>
              <a:schemeClr val="accent6"/>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394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9900FF"/>
            </a:gs>
            <a:gs pos="68000">
              <a:schemeClr val="accent1"/>
            </a:gs>
            <a:gs pos="100000">
              <a:schemeClr val="accent5"/>
            </a:gs>
          </a:gsLst>
          <a:path path="circle">
            <a:fillToRect r="100000" b="100000"/>
          </a:path>
        </a:gradFill>
        <a:effectLst/>
      </p:bgPr>
    </p:bg>
    <p:spTree>
      <p:nvGrpSpPr>
        <p:cNvPr id="1" name="Shape 262"/>
        <p:cNvGrpSpPr/>
        <p:nvPr/>
      </p:nvGrpSpPr>
      <p:grpSpPr>
        <a:xfrm>
          <a:off x="0" y="0"/>
          <a:ext cx="0" cy="0"/>
          <a:chOff x="0" y="0"/>
          <a:chExt cx="0" cy="0"/>
        </a:xfrm>
      </p:grpSpPr>
      <p:sp>
        <p:nvSpPr>
          <p:cNvPr id="264" name="Google Shape;264;p31"/>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10" name="Google Shape;175;p17">
            <a:extLst>
              <a:ext uri="{FF2B5EF4-FFF2-40B4-BE49-F238E27FC236}">
                <a16:creationId xmlns:a16="http://schemas.microsoft.com/office/drawing/2014/main" id="{FFC05464-4E24-4FED-AE7D-7F71DE53145D}"/>
              </a:ext>
            </a:extLst>
          </p:cNvPr>
          <p:cNvSpPr txBox="1">
            <a:spLocks/>
          </p:cNvSpPr>
          <p:nvPr/>
        </p:nvSpPr>
        <p:spPr>
          <a:xfrm>
            <a:off x="939088" y="616136"/>
            <a:ext cx="8822750" cy="12756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6600" kern="0" dirty="0">
                <a:solidFill>
                  <a:schemeClr val="tx1"/>
                </a:solidFill>
                <a:latin typeface="Lexend Deca" panose="00000608000000000000" pitchFamily="2" charset="-78"/>
                <a:cs typeface="Lexend Deca" panose="00000608000000000000" pitchFamily="2" charset="-78"/>
              </a:rPr>
              <a:t>Register new book</a:t>
            </a:r>
          </a:p>
        </p:txBody>
      </p:sp>
      <p:sp>
        <p:nvSpPr>
          <p:cNvPr id="11" name="Google Shape;176;p17">
            <a:extLst>
              <a:ext uri="{FF2B5EF4-FFF2-40B4-BE49-F238E27FC236}">
                <a16:creationId xmlns:a16="http://schemas.microsoft.com/office/drawing/2014/main" id="{43CF3F79-FD04-49E1-B975-D326259CFCFE}"/>
              </a:ext>
            </a:extLst>
          </p:cNvPr>
          <p:cNvSpPr txBox="1">
            <a:spLocks/>
          </p:cNvSpPr>
          <p:nvPr/>
        </p:nvSpPr>
        <p:spPr>
          <a:xfrm>
            <a:off x="939088" y="2494373"/>
            <a:ext cx="7376519" cy="2505946"/>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27000">
              <a:buClr>
                <a:schemeClr val="bg1">
                  <a:lumMod val="25000"/>
                  <a:lumOff val="75000"/>
                </a:schemeClr>
              </a:buClr>
            </a:pPr>
            <a:r>
              <a:rPr lang="en-IN" sz="3600" kern="0" dirty="0">
                <a:solidFill>
                  <a:schemeClr val="tx1"/>
                </a:solidFill>
                <a:latin typeface="Berlin Sans FB" panose="020E0602020502020306" pitchFamily="34" charset="0"/>
              </a:rPr>
              <a:t>This feature allows to store new books information to the library database (Oracle).</a:t>
            </a:r>
          </a:p>
        </p:txBody>
      </p:sp>
      <p:pic>
        <p:nvPicPr>
          <p:cNvPr id="3" name="Picture 2">
            <a:extLst>
              <a:ext uri="{FF2B5EF4-FFF2-40B4-BE49-F238E27FC236}">
                <a16:creationId xmlns:a16="http://schemas.microsoft.com/office/drawing/2014/main" id="{2B047822-AD1D-4CC1-BE10-2D82B7E82D7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315199" y="2586754"/>
            <a:ext cx="5642429" cy="56424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par>
                          <p:cTn id="21" fill="hold">
                            <p:stCondLst>
                              <p:cond delay="2500"/>
                            </p:stCondLst>
                            <p:childTnLst>
                              <p:par>
                                <p:cTn id="22" presetID="21"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1)">
                                      <p:cBhvr>
                                        <p:cTn id="2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A458FF"/>
            </a:gs>
            <a:gs pos="48000">
              <a:srgbClr val="3544FF"/>
            </a:gs>
            <a:gs pos="100000">
              <a:schemeClr val="accent3"/>
            </a:gs>
          </a:gsLst>
          <a:lin ang="8100000" scaled="0"/>
        </a:gradFill>
        <a:effectLst/>
      </p:bgPr>
    </p:bg>
    <p:spTree>
      <p:nvGrpSpPr>
        <p:cNvPr id="1" name="Shape 79"/>
        <p:cNvGrpSpPr/>
        <p:nvPr/>
      </p:nvGrpSpPr>
      <p:grpSpPr>
        <a:xfrm>
          <a:off x="0" y="0"/>
          <a:ext cx="0" cy="0"/>
          <a:chOff x="0" y="0"/>
          <a:chExt cx="0" cy="0"/>
        </a:xfrm>
      </p:grpSpPr>
      <p:sp>
        <p:nvSpPr>
          <p:cNvPr id="83" name="Google Shape;83;p1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fld id="{00000000-1234-1234-1234-123412341234}" type="slidenum">
              <a:rPr lang="en"/>
              <a:pPr/>
              <a:t>5</a:t>
            </a:fld>
            <a:endParaRPr/>
          </a:p>
        </p:txBody>
      </p:sp>
      <p:pic>
        <p:nvPicPr>
          <p:cNvPr id="6" name="Picture 5">
            <a:extLst>
              <a:ext uri="{FF2B5EF4-FFF2-40B4-BE49-F238E27FC236}">
                <a16:creationId xmlns:a16="http://schemas.microsoft.com/office/drawing/2014/main" id="{8DE2EF21-BBEA-430F-B1B6-C4E0DC23A18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410379" y="1789000"/>
            <a:ext cx="3574892" cy="3574892"/>
          </a:xfrm>
          <a:prstGeom prst="roundRect">
            <a:avLst>
              <a:gd name="adj" fmla="val 16667"/>
            </a:avLst>
          </a:prstGeom>
          <a:ln>
            <a:noFill/>
          </a:ln>
          <a:effectLst>
            <a:glow rad="228600">
              <a:schemeClr val="accent3">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Subtitle 2">
            <a:extLst>
              <a:ext uri="{FF2B5EF4-FFF2-40B4-BE49-F238E27FC236}">
                <a16:creationId xmlns:a16="http://schemas.microsoft.com/office/drawing/2014/main" id="{92A1353C-9C9C-4A2A-8776-86F040B1FAA5}"/>
              </a:ext>
            </a:extLst>
          </p:cNvPr>
          <p:cNvSpPr txBox="1">
            <a:spLocks/>
          </p:cNvSpPr>
          <p:nvPr/>
        </p:nvSpPr>
        <p:spPr>
          <a:xfrm>
            <a:off x="914400" y="2035358"/>
            <a:ext cx="6495978" cy="92555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Clr>
                <a:schemeClr val="tx1"/>
              </a:buClr>
              <a:buFont typeface="Wingdings" panose="05000000000000000000" pitchFamily="2" charset="2"/>
              <a:buChar char="Ø"/>
            </a:pPr>
            <a:r>
              <a:rPr lang="en-IN" sz="2800" b="1" kern="0" dirty="0">
                <a:solidFill>
                  <a:schemeClr val="tx1"/>
                </a:solidFill>
                <a:latin typeface="Eras Demi ITC" panose="020B0805030504020804" pitchFamily="34" charset="0"/>
              </a:rPr>
              <a:t> </a:t>
            </a:r>
            <a:r>
              <a:rPr lang="en-IN" sz="2800" b="1" kern="0" dirty="0">
                <a:solidFill>
                  <a:schemeClr val="tx1"/>
                </a:solidFill>
                <a:latin typeface="Muli"/>
              </a:rPr>
              <a:t>System must be able to not allow two books having same book id.</a:t>
            </a:r>
          </a:p>
        </p:txBody>
      </p:sp>
      <p:sp>
        <p:nvSpPr>
          <p:cNvPr id="9" name="TextBox 8">
            <a:extLst>
              <a:ext uri="{FF2B5EF4-FFF2-40B4-BE49-F238E27FC236}">
                <a16:creationId xmlns:a16="http://schemas.microsoft.com/office/drawing/2014/main" id="{BF65C193-B20B-46EA-A651-78182BCE2896}"/>
              </a:ext>
            </a:extLst>
          </p:cNvPr>
          <p:cNvSpPr txBox="1"/>
          <p:nvPr/>
        </p:nvSpPr>
        <p:spPr>
          <a:xfrm>
            <a:off x="914400" y="3207114"/>
            <a:ext cx="6495978" cy="954107"/>
          </a:xfrm>
          <a:prstGeom prst="rect">
            <a:avLst/>
          </a:prstGeom>
          <a:noFill/>
        </p:spPr>
        <p:txBody>
          <a:bodyPr wrap="square">
            <a:spAutoFit/>
          </a:bodyPr>
          <a:lstStyle/>
          <a:p>
            <a:pPr marL="285750" indent="-285750">
              <a:buFont typeface="Wingdings" panose="05000000000000000000" pitchFamily="2" charset="2"/>
              <a:buChar char="Ø"/>
            </a:pPr>
            <a:r>
              <a:rPr lang="en-IN" sz="2800" b="1" kern="0" dirty="0">
                <a:latin typeface="Eras Demi ITC" panose="020B0805030504020804" pitchFamily="34" charset="0"/>
              </a:rPr>
              <a:t> </a:t>
            </a:r>
            <a:r>
              <a:rPr lang="en-IN" sz="2800" b="1" kern="0" dirty="0">
                <a:latin typeface="Muli"/>
              </a:rPr>
              <a:t>System must be able to enter number of copies into table.</a:t>
            </a:r>
          </a:p>
        </p:txBody>
      </p:sp>
      <p:sp>
        <p:nvSpPr>
          <p:cNvPr id="11" name="TextBox 10">
            <a:extLst>
              <a:ext uri="{FF2B5EF4-FFF2-40B4-BE49-F238E27FC236}">
                <a16:creationId xmlns:a16="http://schemas.microsoft.com/office/drawing/2014/main" id="{B0F19987-65F0-4C89-8B8E-D70FCF477986}"/>
              </a:ext>
            </a:extLst>
          </p:cNvPr>
          <p:cNvSpPr txBox="1"/>
          <p:nvPr/>
        </p:nvSpPr>
        <p:spPr>
          <a:xfrm>
            <a:off x="914399" y="4323475"/>
            <a:ext cx="6495979" cy="1384995"/>
          </a:xfrm>
          <a:prstGeom prst="rect">
            <a:avLst/>
          </a:prstGeom>
          <a:noFill/>
        </p:spPr>
        <p:txBody>
          <a:bodyPr wrap="square">
            <a:spAutoFit/>
          </a:bodyPr>
          <a:lstStyle/>
          <a:p>
            <a:pPr>
              <a:buClr>
                <a:schemeClr val="tx1"/>
              </a:buClr>
              <a:buFont typeface="Wingdings" panose="05000000000000000000" pitchFamily="2" charset="2"/>
              <a:buChar char="Ø"/>
            </a:pPr>
            <a:r>
              <a:rPr lang="en-IN" sz="2400" b="1" kern="0" dirty="0">
                <a:latin typeface="Eras Demi ITC" panose="020B0805030504020804" pitchFamily="34" charset="0"/>
              </a:rPr>
              <a:t> </a:t>
            </a:r>
            <a:r>
              <a:rPr lang="en-IN" sz="2800" b="1" kern="0" dirty="0">
                <a:latin typeface="Muli"/>
              </a:rPr>
              <a:t>System must be able to verify information like book name, author name, publisher name etc.</a:t>
            </a:r>
            <a:endParaRPr lang="en-IN" sz="2400" b="1" kern="0" dirty="0">
              <a:latin typeface="Muli"/>
            </a:endParaRPr>
          </a:p>
        </p:txBody>
      </p:sp>
      <p:sp>
        <p:nvSpPr>
          <p:cNvPr id="10" name="Google Shape;80;p15">
            <a:extLst>
              <a:ext uri="{FF2B5EF4-FFF2-40B4-BE49-F238E27FC236}">
                <a16:creationId xmlns:a16="http://schemas.microsoft.com/office/drawing/2014/main" id="{CA1B304C-E208-4004-B6ED-F266B488CC6C}"/>
              </a:ext>
            </a:extLst>
          </p:cNvPr>
          <p:cNvSpPr txBox="1">
            <a:spLocks/>
          </p:cNvSpPr>
          <p:nvPr/>
        </p:nvSpPr>
        <p:spPr>
          <a:xfrm>
            <a:off x="914400" y="519508"/>
            <a:ext cx="9712412" cy="928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marL="0" marR="0" lvl="0" indent="0" algn="l" defTabSz="914400" rtl="0" eaLnBrk="1" fontAlgn="auto" latinLnBrk="0" hangingPunct="1">
              <a:lnSpc>
                <a:spcPct val="100000"/>
              </a:lnSpc>
              <a:spcBef>
                <a:spcPts val="0"/>
              </a:spcBef>
              <a:spcAft>
                <a:spcPts val="0"/>
              </a:spcAft>
              <a:buClr>
                <a:srgbClr val="FFFFFF"/>
              </a:buClr>
              <a:buSzPts val="3200"/>
              <a:buFont typeface="Lexend Deca"/>
              <a:buNone/>
              <a:tabLst/>
              <a:defRPr/>
            </a:pPr>
            <a:r>
              <a:rPr kumimoji="0" lang="en-US" sz="6000" b="1" i="0" u="none" strike="noStrike" kern="0" cap="none" spc="0" normalizeH="0" baseline="0" noProof="0" dirty="0">
                <a:ln>
                  <a:noFill/>
                </a:ln>
                <a:solidFill>
                  <a:srgbClr val="FFFFFF"/>
                </a:solidFill>
                <a:effectLst/>
                <a:uLnTx/>
                <a:uFillTx/>
                <a:latin typeface="Lexend Deca"/>
                <a:sym typeface="Lexend Deca"/>
              </a:rPr>
              <a:t>Functional Requirements </a:t>
            </a:r>
          </a:p>
        </p:txBody>
      </p:sp>
    </p:spTree>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 calcmode="lin" valueType="num">
                                      <p:cBhvr>
                                        <p:cTn id="9" dur="2000" fill="hold"/>
                                        <p:tgtEl>
                                          <p:spTgt spid="7"/>
                                        </p:tgtEl>
                                        <p:attrNameLst>
                                          <p:attrName>style.rotation</p:attrName>
                                        </p:attrNameLst>
                                      </p:cBhvr>
                                      <p:tavLst>
                                        <p:tav tm="0">
                                          <p:val>
                                            <p:fltVal val="90"/>
                                          </p:val>
                                        </p:tav>
                                        <p:tav tm="100000">
                                          <p:val>
                                            <p:fltVal val="0"/>
                                          </p:val>
                                        </p:tav>
                                      </p:tavLst>
                                    </p:anim>
                                    <p:animEffect transition="in" filter="fade">
                                      <p:cBhvr>
                                        <p:cTn id="10" dur="20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250"/>
                                        <p:tgtEl>
                                          <p:spTgt spid="6"/>
                                        </p:tgtEl>
                                      </p:cBhvr>
                                    </p:animEffect>
                                  </p:childTnLst>
                                </p:cTn>
                              </p:par>
                            </p:childTnLst>
                          </p:cTn>
                        </p:par>
                        <p:par>
                          <p:cTn id="14" fill="hold">
                            <p:stCondLst>
                              <p:cond delay="2250"/>
                            </p:stCondLst>
                            <p:childTnLst>
                              <p:par>
                                <p:cTn id="15" presetID="17" presetClass="entr" presetSubtype="1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500" fill="hold"/>
                                        <p:tgtEl>
                                          <p:spTgt spid="9"/>
                                        </p:tgtEl>
                                        <p:attrNameLst>
                                          <p:attrName>ppt_w</p:attrName>
                                        </p:attrNameLst>
                                      </p:cBhvr>
                                      <p:tavLst>
                                        <p:tav tm="0">
                                          <p:val>
                                            <p:fltVal val="0"/>
                                          </p:val>
                                        </p:tav>
                                        <p:tav tm="100000">
                                          <p:val>
                                            <p:strVal val="#ppt_w"/>
                                          </p:val>
                                        </p:tav>
                                      </p:tavLst>
                                    </p:anim>
                                    <p:anim calcmode="lin" valueType="num">
                                      <p:cBhvr>
                                        <p:cTn id="18" dur="1500" fill="hold"/>
                                        <p:tgtEl>
                                          <p:spTgt spid="9"/>
                                        </p:tgtEl>
                                        <p:attrNameLst>
                                          <p:attrName>ppt_h</p:attrName>
                                        </p:attrNameLst>
                                      </p:cBhvr>
                                      <p:tavLst>
                                        <p:tav tm="0">
                                          <p:val>
                                            <p:strVal val="#ppt_h"/>
                                          </p:val>
                                        </p:tav>
                                        <p:tav tm="100000">
                                          <p:val>
                                            <p:strVal val="#ppt_h"/>
                                          </p:val>
                                        </p:tav>
                                      </p:tavLst>
                                    </p:anim>
                                  </p:childTnLst>
                                </p:cTn>
                              </p:par>
                            </p:childTnLst>
                          </p:cTn>
                        </p:par>
                        <p:par>
                          <p:cTn id="19" fill="hold">
                            <p:stCondLst>
                              <p:cond delay="3750"/>
                            </p:stCondLst>
                            <p:childTnLst>
                              <p:par>
                                <p:cTn id="20" presetID="37"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500"/>
                                        <p:tgtEl>
                                          <p:spTgt spid="11"/>
                                        </p:tgtEl>
                                      </p:cBhvr>
                                    </p:animEffect>
                                    <p:anim calcmode="lin" valueType="num">
                                      <p:cBhvr>
                                        <p:cTn id="23" dur="1500" fill="hold"/>
                                        <p:tgtEl>
                                          <p:spTgt spid="11"/>
                                        </p:tgtEl>
                                        <p:attrNameLst>
                                          <p:attrName>ppt_x</p:attrName>
                                        </p:attrNameLst>
                                      </p:cBhvr>
                                      <p:tavLst>
                                        <p:tav tm="0">
                                          <p:val>
                                            <p:strVal val="#ppt_x"/>
                                          </p:val>
                                        </p:tav>
                                        <p:tav tm="100000">
                                          <p:val>
                                            <p:strVal val="#ppt_x"/>
                                          </p:val>
                                        </p:tav>
                                      </p:tavLst>
                                    </p:anim>
                                    <p:anim calcmode="lin" valueType="num">
                                      <p:cBhvr>
                                        <p:cTn id="24" dur="1350" decel="100000" fill="hold"/>
                                        <p:tgtEl>
                                          <p:spTgt spid="11"/>
                                        </p:tgtEl>
                                        <p:attrNameLst>
                                          <p:attrName>ppt_y</p:attrName>
                                        </p:attrNameLst>
                                      </p:cBhvr>
                                      <p:tavLst>
                                        <p:tav tm="0">
                                          <p:val>
                                            <p:strVal val="#ppt_y+1"/>
                                          </p:val>
                                        </p:tav>
                                        <p:tav tm="100000">
                                          <p:val>
                                            <p:strVal val="#ppt_y-.03"/>
                                          </p:val>
                                        </p:tav>
                                      </p:tavLst>
                                    </p:anim>
                                    <p:anim calcmode="lin" valueType="num">
                                      <p:cBhvr>
                                        <p:cTn id="25" dur="150" accel="100000" fill="hold">
                                          <p:stCondLst>
                                            <p:cond delay="135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CA1AF"/>
            </a:gs>
            <a:gs pos="20000">
              <a:srgbClr val="1F2C39"/>
            </a:gs>
          </a:gsLst>
          <a:lin ang="5400000" scaled="1"/>
          <a:tileRect/>
        </a:gra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AE54E7D4-0D28-4E5A-A983-D29079213A1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404087" y="-854145"/>
            <a:ext cx="878263" cy="878263"/>
          </a:xfrm>
          <a:prstGeom prst="rect">
            <a:avLst/>
          </a:prstGeom>
        </p:spPr>
      </p:pic>
      <p:sp>
        <p:nvSpPr>
          <p:cNvPr id="2" name="Slide Number Placeholder 1">
            <a:extLst>
              <a:ext uri="{FF2B5EF4-FFF2-40B4-BE49-F238E27FC236}">
                <a16:creationId xmlns:a16="http://schemas.microsoft.com/office/drawing/2014/main" id="{CFF038AB-C8BC-4336-893F-E1960B0338B3}"/>
              </a:ext>
            </a:extLst>
          </p:cNvPr>
          <p:cNvSpPr>
            <a:spLocks noGrp="1"/>
          </p:cNvSpPr>
          <p:nvPr>
            <p:ph type="sldNum" idx="12"/>
          </p:nvPr>
        </p:nvSpPr>
        <p:spPr/>
        <p:txBody>
          <a:bodyPr/>
          <a:lstStyle/>
          <a:p>
            <a:fld id="{00000000-1234-1234-1234-123412341234}" type="slidenum">
              <a:rPr lang="en" smtClean="0"/>
              <a:pPr/>
              <a:t>6</a:t>
            </a:fld>
            <a:endParaRPr lang="en"/>
          </a:p>
        </p:txBody>
      </p:sp>
      <p:pic>
        <p:nvPicPr>
          <p:cNvPr id="15" name="Picture 14">
            <a:extLst>
              <a:ext uri="{FF2B5EF4-FFF2-40B4-BE49-F238E27FC236}">
                <a16:creationId xmlns:a16="http://schemas.microsoft.com/office/drawing/2014/main" id="{C0165062-92B9-4B20-837D-799392B4026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86" b="89844" l="4883" r="93164">
                        <a14:foregroundMark x1="29688" y1="5469" x2="28711" y2="781"/>
                        <a14:foregroundMark x1="5664" y1="23438" x2="5078" y2="19141"/>
                        <a14:foregroundMark x1="93164" y1="41211" x2="92383" y2="33203"/>
                        <a14:backgroundMark x1="41992" y1="47461" x2="44727" y2="43555"/>
                        <a14:backgroundMark x1="53125" y1="51172" x2="54883" y2="43555"/>
                        <a14:backgroundMark x1="43164" y1="49609" x2="43945" y2="43164"/>
                      </a14:backgroundRemoval>
                    </a14:imgEffect>
                  </a14:imgLayer>
                </a14:imgProps>
              </a:ext>
              <a:ext uri="{28A0092B-C50C-407E-A947-70E740481C1C}">
                <a14:useLocalDpi xmlns:a14="http://schemas.microsoft.com/office/drawing/2010/main" val="0"/>
              </a:ext>
            </a:extLst>
          </a:blip>
          <a:srcRect b="62871"/>
          <a:stretch/>
        </p:blipFill>
        <p:spPr>
          <a:xfrm>
            <a:off x="8928508" y="5287374"/>
            <a:ext cx="4757873" cy="1766569"/>
          </a:xfrm>
          <a:prstGeom prst="rect">
            <a:avLst/>
          </a:prstGeom>
        </p:spPr>
      </p:pic>
      <p:sp>
        <p:nvSpPr>
          <p:cNvPr id="3" name="Google Shape;175;p17">
            <a:extLst>
              <a:ext uri="{FF2B5EF4-FFF2-40B4-BE49-F238E27FC236}">
                <a16:creationId xmlns:a16="http://schemas.microsoft.com/office/drawing/2014/main" id="{E0C5685C-F2CD-4D97-A100-766322188378}"/>
              </a:ext>
            </a:extLst>
          </p:cNvPr>
          <p:cNvSpPr txBox="1">
            <a:spLocks/>
          </p:cNvSpPr>
          <p:nvPr/>
        </p:nvSpPr>
        <p:spPr>
          <a:xfrm>
            <a:off x="2763010" y="211866"/>
            <a:ext cx="5441877" cy="845538"/>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4800" kern="0" dirty="0">
                <a:solidFill>
                  <a:schemeClr val="bg1"/>
                </a:solidFill>
              </a:rPr>
              <a:t>Register new book</a:t>
            </a:r>
          </a:p>
        </p:txBody>
      </p:sp>
      <p:sp>
        <p:nvSpPr>
          <p:cNvPr id="6" name="TextBox 5">
            <a:extLst>
              <a:ext uri="{FF2B5EF4-FFF2-40B4-BE49-F238E27FC236}">
                <a16:creationId xmlns:a16="http://schemas.microsoft.com/office/drawing/2014/main" id="{BF4366BC-1C13-4141-8CF7-FAECA4A70AF9}"/>
              </a:ext>
            </a:extLst>
          </p:cNvPr>
          <p:cNvSpPr txBox="1"/>
          <p:nvPr/>
        </p:nvSpPr>
        <p:spPr>
          <a:xfrm>
            <a:off x="609600" y="897405"/>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8" name="TextBox 7">
            <a:extLst>
              <a:ext uri="{FF2B5EF4-FFF2-40B4-BE49-F238E27FC236}">
                <a16:creationId xmlns:a16="http://schemas.microsoft.com/office/drawing/2014/main" id="{88ACC63D-6656-4EFC-A320-C263E71AAA37}"/>
              </a:ext>
            </a:extLst>
          </p:cNvPr>
          <p:cNvSpPr txBox="1"/>
          <p:nvPr/>
        </p:nvSpPr>
        <p:spPr>
          <a:xfrm>
            <a:off x="978981" y="-296389"/>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0" name="TextBox 9">
            <a:extLst>
              <a:ext uri="{FF2B5EF4-FFF2-40B4-BE49-F238E27FC236}">
                <a16:creationId xmlns:a16="http://schemas.microsoft.com/office/drawing/2014/main" id="{E3F160C9-BF5C-4C75-BF53-F72ED6672DCC}"/>
              </a:ext>
            </a:extLst>
          </p:cNvPr>
          <p:cNvSpPr txBox="1"/>
          <p:nvPr/>
        </p:nvSpPr>
        <p:spPr>
          <a:xfrm>
            <a:off x="2252537" y="-854145"/>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18" name="TextBox 17">
            <a:extLst>
              <a:ext uri="{FF2B5EF4-FFF2-40B4-BE49-F238E27FC236}">
                <a16:creationId xmlns:a16="http://schemas.microsoft.com/office/drawing/2014/main" id="{A50FEB8E-E3D1-4A8E-B640-A52785D6E76E}"/>
              </a:ext>
            </a:extLst>
          </p:cNvPr>
          <p:cNvSpPr txBox="1"/>
          <p:nvPr/>
        </p:nvSpPr>
        <p:spPr>
          <a:xfrm>
            <a:off x="9946144" y="349308"/>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2" name="TextBox 21">
            <a:extLst>
              <a:ext uri="{FF2B5EF4-FFF2-40B4-BE49-F238E27FC236}">
                <a16:creationId xmlns:a16="http://schemas.microsoft.com/office/drawing/2014/main" id="{594D23FC-09BF-4E98-A814-5C6335ADC484}"/>
              </a:ext>
            </a:extLst>
          </p:cNvPr>
          <p:cNvSpPr txBox="1"/>
          <p:nvPr/>
        </p:nvSpPr>
        <p:spPr>
          <a:xfrm>
            <a:off x="8967100" y="-964643"/>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4" name="TextBox 23">
            <a:extLst>
              <a:ext uri="{FF2B5EF4-FFF2-40B4-BE49-F238E27FC236}">
                <a16:creationId xmlns:a16="http://schemas.microsoft.com/office/drawing/2014/main" id="{B3E043AD-6E30-419B-8E4B-DBCEE3F443A5}"/>
              </a:ext>
            </a:extLst>
          </p:cNvPr>
          <p:cNvSpPr txBox="1"/>
          <p:nvPr/>
        </p:nvSpPr>
        <p:spPr>
          <a:xfrm>
            <a:off x="2343818" y="394517"/>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6" name="TextBox 25">
            <a:extLst>
              <a:ext uri="{FF2B5EF4-FFF2-40B4-BE49-F238E27FC236}">
                <a16:creationId xmlns:a16="http://schemas.microsoft.com/office/drawing/2014/main" id="{E5B838E3-4BD5-471C-982A-4F689B839B69}"/>
              </a:ext>
            </a:extLst>
          </p:cNvPr>
          <p:cNvSpPr txBox="1"/>
          <p:nvPr/>
        </p:nvSpPr>
        <p:spPr>
          <a:xfrm>
            <a:off x="10572246" y="-1010840"/>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28" name="TextBox 27">
            <a:extLst>
              <a:ext uri="{FF2B5EF4-FFF2-40B4-BE49-F238E27FC236}">
                <a16:creationId xmlns:a16="http://schemas.microsoft.com/office/drawing/2014/main" id="{27D9E71D-9527-4396-864C-06FC7037D490}"/>
              </a:ext>
            </a:extLst>
          </p:cNvPr>
          <p:cNvSpPr txBox="1"/>
          <p:nvPr/>
        </p:nvSpPr>
        <p:spPr>
          <a:xfrm>
            <a:off x="8621485" y="310243"/>
            <a:ext cx="203033" cy="1864345"/>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30" name="TextBox 29">
            <a:extLst>
              <a:ext uri="{FF2B5EF4-FFF2-40B4-BE49-F238E27FC236}">
                <a16:creationId xmlns:a16="http://schemas.microsoft.com/office/drawing/2014/main" id="{A6A90563-DBF4-41A4-B550-E25FEC870BF6}"/>
              </a:ext>
            </a:extLst>
          </p:cNvPr>
          <p:cNvSpPr txBox="1"/>
          <p:nvPr/>
        </p:nvSpPr>
        <p:spPr>
          <a:xfrm>
            <a:off x="10460521" y="-491880"/>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32" name="TextBox 31">
            <a:extLst>
              <a:ext uri="{FF2B5EF4-FFF2-40B4-BE49-F238E27FC236}">
                <a16:creationId xmlns:a16="http://schemas.microsoft.com/office/drawing/2014/main" id="{123BBBCA-1C63-4000-84A2-3394CCA6927C}"/>
              </a:ext>
            </a:extLst>
          </p:cNvPr>
          <p:cNvSpPr txBox="1"/>
          <p:nvPr/>
        </p:nvSpPr>
        <p:spPr>
          <a:xfrm>
            <a:off x="9462971" y="-491880"/>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34" name="TextBox 33">
            <a:extLst>
              <a:ext uri="{FF2B5EF4-FFF2-40B4-BE49-F238E27FC236}">
                <a16:creationId xmlns:a16="http://schemas.microsoft.com/office/drawing/2014/main" id="{90C1E085-328F-4960-A298-57E3BFBC47DB}"/>
              </a:ext>
            </a:extLst>
          </p:cNvPr>
          <p:cNvSpPr txBox="1"/>
          <p:nvPr/>
        </p:nvSpPr>
        <p:spPr>
          <a:xfrm>
            <a:off x="1550473" y="139719"/>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36" name="TextBox 35">
            <a:extLst>
              <a:ext uri="{FF2B5EF4-FFF2-40B4-BE49-F238E27FC236}">
                <a16:creationId xmlns:a16="http://schemas.microsoft.com/office/drawing/2014/main" id="{97C6DE0A-09F1-48CC-BF74-47B97C28C46F}"/>
              </a:ext>
            </a:extLst>
          </p:cNvPr>
          <p:cNvSpPr txBox="1"/>
          <p:nvPr/>
        </p:nvSpPr>
        <p:spPr>
          <a:xfrm>
            <a:off x="6567787" y="-445369"/>
            <a:ext cx="292100" cy="1862048"/>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sp>
        <p:nvSpPr>
          <p:cNvPr id="38" name="TextBox 37">
            <a:extLst>
              <a:ext uri="{FF2B5EF4-FFF2-40B4-BE49-F238E27FC236}">
                <a16:creationId xmlns:a16="http://schemas.microsoft.com/office/drawing/2014/main" id="{F4230425-2F8A-4C92-A083-3CC161BA4E6D}"/>
              </a:ext>
            </a:extLst>
          </p:cNvPr>
          <p:cNvSpPr txBox="1"/>
          <p:nvPr/>
        </p:nvSpPr>
        <p:spPr>
          <a:xfrm>
            <a:off x="3696060" y="0"/>
            <a:ext cx="203033" cy="1864345"/>
          </a:xfrm>
          <a:prstGeom prst="rect">
            <a:avLst/>
          </a:prstGeom>
          <a:noFill/>
        </p:spPr>
        <p:txBody>
          <a:bodyPr wrap="square" rtlCol="0">
            <a:spAutoFit/>
          </a:bodyPr>
          <a:lstStyle/>
          <a:p>
            <a:r>
              <a:rPr lang="en-US" sz="11500" dirty="0">
                <a:solidFill>
                  <a:schemeClr val="bg1">
                    <a:lumMod val="95000"/>
                  </a:schemeClr>
                </a:solidFill>
              </a:rPr>
              <a:t>.</a:t>
            </a:r>
            <a:endParaRPr lang="en-US" sz="7200" dirty="0">
              <a:solidFill>
                <a:schemeClr val="bg1">
                  <a:lumMod val="95000"/>
                </a:schemeClr>
              </a:solidFill>
            </a:endParaRPr>
          </a:p>
        </p:txBody>
      </p:sp>
      <p:pic>
        <p:nvPicPr>
          <p:cNvPr id="12" name="Picture 11">
            <a:extLst>
              <a:ext uri="{FF2B5EF4-FFF2-40B4-BE49-F238E27FC236}">
                <a16:creationId xmlns:a16="http://schemas.microsoft.com/office/drawing/2014/main" id="{C961EC60-A5AB-48C4-8ADC-06EC244D3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5449" y="1242415"/>
            <a:ext cx="4676775" cy="5534025"/>
          </a:xfrm>
          <a:prstGeom prst="rect">
            <a:avLst/>
          </a:prstGeom>
        </p:spPr>
      </p:pic>
    </p:spTree>
    <p:extLst>
      <p:ext uri="{BB962C8B-B14F-4D97-AF65-F5344CB8AC3E}">
        <p14:creationId xmlns:p14="http://schemas.microsoft.com/office/powerpoint/2010/main" val="587360352"/>
      </p:ext>
    </p:extLst>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42" presetClass="path" presetSubtype="0" accel="50000" decel="50000" fill="hold" nodeType="withEffect">
                                  <p:stCondLst>
                                    <p:cond delay="500"/>
                                  </p:stCondLst>
                                  <p:childTnLst>
                                    <p:animMotion origin="layout" path="M 4.58333E-6 -3.33333E-6 L -1.12566 0.67547 " pathEditMode="relative" rAng="0" ptsTypes="AA">
                                      <p:cBhvr>
                                        <p:cTn id="9" dur="2000" fill="hold"/>
                                        <p:tgtEl>
                                          <p:spTgt spid="40"/>
                                        </p:tgtEl>
                                        <p:attrNameLst>
                                          <p:attrName>ppt_x</p:attrName>
                                          <p:attrName>ppt_y</p:attrName>
                                        </p:attrNameLst>
                                      </p:cBhvr>
                                      <p:rCtr x="-56289" y="3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CFF8D2"/>
            </a:gs>
            <a:gs pos="0">
              <a:srgbClr val="C9FCE2"/>
            </a:gs>
          </a:gsLst>
          <a:lin ang="0" scaled="1"/>
          <a:tileRect/>
        </a:gradFill>
        <a:effectLst/>
      </p:bgPr>
    </p:bg>
    <p:spTree>
      <p:nvGrpSpPr>
        <p:cNvPr id="1" name="Shape 238"/>
        <p:cNvGrpSpPr/>
        <p:nvPr/>
      </p:nvGrpSpPr>
      <p:grpSpPr>
        <a:xfrm>
          <a:off x="0" y="0"/>
          <a:ext cx="0" cy="0"/>
          <a:chOff x="0" y="0"/>
          <a:chExt cx="0" cy="0"/>
        </a:xfrm>
      </p:grpSpPr>
      <p:sp>
        <p:nvSpPr>
          <p:cNvPr id="239" name="Google Shape;239;p19"/>
          <p:cNvSpPr txBox="1">
            <a:spLocks noGrp="1"/>
          </p:cNvSpPr>
          <p:nvPr>
            <p:ph type="ctrTitle" idx="4294967295"/>
          </p:nvPr>
        </p:nvSpPr>
        <p:spPr>
          <a:xfrm>
            <a:off x="1739800" y="618157"/>
            <a:ext cx="8712400" cy="1046400"/>
          </a:xfrm>
          <a:prstGeom prst="rect">
            <a:avLst/>
          </a:prstGeom>
          <a:noFill/>
        </p:spPr>
        <p:txBody>
          <a:bodyPr spcFirstLastPara="1" wrap="square" lIns="121900" tIns="121900" rIns="121900" bIns="121900" anchor="b" anchorCtr="0">
            <a:noAutofit/>
          </a:bodyPr>
          <a:lstStyle/>
          <a:p>
            <a:pPr algn="ctr"/>
            <a:r>
              <a:rPr lang="en-US" sz="6600" dirty="0">
                <a:solidFill>
                  <a:schemeClr val="accent5">
                    <a:lumMod val="50000"/>
                  </a:schemeClr>
                </a:solidFill>
              </a:rPr>
              <a:t>MODIFY DATA</a:t>
            </a:r>
            <a:endParaRPr sz="6600" dirty="0">
              <a:solidFill>
                <a:schemeClr val="accent5">
                  <a:lumMod val="50000"/>
                </a:schemeClr>
              </a:solidFill>
            </a:endParaRPr>
          </a:p>
        </p:txBody>
      </p:sp>
      <p:sp>
        <p:nvSpPr>
          <p:cNvPr id="240" name="Google Shape;240;p19"/>
          <p:cNvSpPr txBox="1">
            <a:spLocks noGrp="1"/>
          </p:cNvSpPr>
          <p:nvPr>
            <p:ph type="subTitle" idx="4294967295"/>
          </p:nvPr>
        </p:nvSpPr>
        <p:spPr>
          <a:xfrm>
            <a:off x="1426600" y="2016125"/>
            <a:ext cx="8712400" cy="1983903"/>
          </a:xfrm>
          <a:prstGeom prst="rect">
            <a:avLst/>
          </a:prstGeom>
        </p:spPr>
        <p:txBody>
          <a:bodyPr spcFirstLastPara="1" wrap="square" lIns="121900" tIns="121900" rIns="121900" bIns="121900" anchor="t" anchorCtr="0">
            <a:noAutofit/>
          </a:bodyPr>
          <a:lstStyle/>
          <a:p>
            <a:pPr marL="0" indent="0" algn="ctr">
              <a:spcBef>
                <a:spcPts val="800"/>
              </a:spcBef>
              <a:buNone/>
            </a:pPr>
            <a:r>
              <a:rPr lang="en" sz="4000" dirty="0">
                <a:solidFill>
                  <a:schemeClr val="accent4">
                    <a:lumMod val="50000"/>
                  </a:schemeClr>
                </a:solidFill>
              </a:rPr>
              <a:t>This feature allows to modify the library data like author name, publisher name, issue date, etc in </a:t>
            </a:r>
            <a:r>
              <a:rPr lang="en-US" sz="4000" dirty="0">
                <a:solidFill>
                  <a:schemeClr val="accent4">
                    <a:lumMod val="50000"/>
                  </a:schemeClr>
                </a:solidFill>
              </a:rPr>
              <a:t>database</a:t>
            </a:r>
            <a:r>
              <a:rPr lang="en" sz="4000" dirty="0">
                <a:solidFill>
                  <a:schemeClr val="accent4">
                    <a:lumMod val="50000"/>
                  </a:schemeClr>
                </a:solidFill>
              </a:rPr>
              <a:t>.</a:t>
            </a:r>
          </a:p>
        </p:txBody>
      </p:sp>
      <p:sp>
        <p:nvSpPr>
          <p:cNvPr id="250" name="Google Shape;250;p19"/>
          <p:cNvSpPr txBox="1">
            <a:spLocks noGrp="1"/>
          </p:cNvSpPr>
          <p:nvPr>
            <p:ph type="sldNum" idx="12"/>
          </p:nvPr>
        </p:nvSpPr>
        <p:spPr>
          <a:xfrm>
            <a:off x="11432250" y="6240000"/>
            <a:ext cx="759750" cy="713000"/>
          </a:xfrm>
          <a:prstGeom prst="rect">
            <a:avLst/>
          </a:prstGeom>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2400" b="0" i="0" u="none" strike="noStrike" kern="0" cap="none" spc="0" normalizeH="0" baseline="0" noProof="0">
                <a:ln>
                  <a:noFill/>
                </a:ln>
                <a:solidFill>
                  <a:srgbClr val="A1BECC"/>
                </a:solidFill>
                <a:effectLst/>
                <a:uLnTx/>
                <a:uFillTx/>
                <a:latin typeface="Nixie One"/>
                <a:sym typeface="Nixie One"/>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7</a:t>
            </a:fld>
            <a:endParaRPr kumimoji="0" sz="3200" b="0" i="0" u="none" strike="noStrike" kern="0" cap="none" spc="0" normalizeH="0" baseline="0" noProof="0" dirty="0">
              <a:ln>
                <a:noFill/>
              </a:ln>
              <a:solidFill>
                <a:srgbClr val="A1BECC"/>
              </a:solidFill>
              <a:effectLst/>
              <a:uLnTx/>
              <a:uFillTx/>
              <a:latin typeface="Nixie One"/>
              <a:sym typeface="Nixie One"/>
            </a:endParaRPr>
          </a:p>
        </p:txBody>
      </p:sp>
      <p:pic>
        <p:nvPicPr>
          <p:cNvPr id="3" name="Picture 2">
            <a:extLst>
              <a:ext uri="{FF2B5EF4-FFF2-40B4-BE49-F238E27FC236}">
                <a16:creationId xmlns:a16="http://schemas.microsoft.com/office/drawing/2014/main" id="{7470D206-F922-4B10-B4A5-12DAB76F6B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1161" y1="47246" x2="31161" y2="47246"/>
                        <a14:foregroundMark x1="69972" y1="49565" x2="69972" y2="49565"/>
                        <a14:foregroundMark x1="65439" y1="70725" x2="65439" y2="70725"/>
                        <a14:foregroundMark x1="20680" y1="68986" x2="20680" y2="68986"/>
                        <a14:foregroundMark x1="50142" y1="65217" x2="50142" y2="65217"/>
                        <a14:foregroundMark x1="40793" y1="83188" x2="40793" y2="83188"/>
                      </a14:backgroundRemoval>
                    </a14:imgEffect>
                  </a14:imgLayer>
                </a14:imgProps>
              </a:ext>
              <a:ext uri="{28A0092B-C50C-407E-A947-70E740481C1C}">
                <a14:useLocalDpi xmlns:a14="http://schemas.microsoft.com/office/drawing/2010/main" val="0"/>
              </a:ext>
            </a:extLst>
          </a:blip>
          <a:stretch>
            <a:fillRect/>
          </a:stretch>
        </p:blipFill>
        <p:spPr>
          <a:xfrm>
            <a:off x="12192000" y="3848975"/>
            <a:ext cx="2811236" cy="2747525"/>
          </a:xfrm>
          <a:prstGeom prst="rect">
            <a:avLst/>
          </a:prstGeom>
        </p:spPr>
      </p:pic>
    </p:spTree>
    <p:extLst>
      <p:ext uri="{BB962C8B-B14F-4D97-AF65-F5344CB8AC3E}">
        <p14:creationId xmlns:p14="http://schemas.microsoft.com/office/powerpoint/2010/main" val="1662301595"/>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 calcmode="lin" valueType="num">
                                      <p:cBhvr>
                                        <p:cTn id="7" dur="2250" fill="hold"/>
                                        <p:tgtEl>
                                          <p:spTgt spid="240">
                                            <p:txEl>
                                              <p:pRg st="0" end="0"/>
                                            </p:txEl>
                                          </p:spTgt>
                                        </p:tgtEl>
                                        <p:attrNameLst>
                                          <p:attrName>ppt_w</p:attrName>
                                        </p:attrNameLst>
                                      </p:cBhvr>
                                      <p:tavLst>
                                        <p:tav tm="0">
                                          <p:val>
                                            <p:fltVal val="0"/>
                                          </p:val>
                                        </p:tav>
                                        <p:tav tm="100000">
                                          <p:val>
                                            <p:strVal val="#ppt_w"/>
                                          </p:val>
                                        </p:tav>
                                      </p:tavLst>
                                    </p:anim>
                                    <p:anim calcmode="lin" valueType="num">
                                      <p:cBhvr>
                                        <p:cTn id="8" dur="2250" fill="hold"/>
                                        <p:tgtEl>
                                          <p:spTgt spid="240">
                                            <p:txEl>
                                              <p:pRg st="0" end="0"/>
                                            </p:txEl>
                                          </p:spTgt>
                                        </p:tgtEl>
                                        <p:attrNameLst>
                                          <p:attrName>ppt_h</p:attrName>
                                        </p:attrNameLst>
                                      </p:cBhvr>
                                      <p:tavLst>
                                        <p:tav tm="0">
                                          <p:val>
                                            <p:fltVal val="0"/>
                                          </p:val>
                                        </p:tav>
                                        <p:tav tm="100000">
                                          <p:val>
                                            <p:strVal val="#ppt_h"/>
                                          </p:val>
                                        </p:tav>
                                      </p:tavLst>
                                    </p:anim>
                                    <p:anim calcmode="lin" valueType="num">
                                      <p:cBhvr>
                                        <p:cTn id="9" dur="2250" fill="hold"/>
                                        <p:tgtEl>
                                          <p:spTgt spid="240">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2250" fill="hold"/>
                                        <p:tgtEl>
                                          <p:spTgt spid="240">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59" presetClass="path" presetSubtype="0" accel="50000" decel="50000" fill="hold" nodeType="withEffect">
                                  <p:stCondLst>
                                    <p:cond delay="0"/>
                                  </p:stCondLst>
                                  <p:childTnLst>
                                    <p:animMotion origin="layout" path="M -4.375E-6 -4.07407E-6 C -4.375E-6 -0.03495 -0.04218 -0.06203 -0.09322 -0.06203 C -0.14596 -0.06203 -0.18802 -0.03495 -0.18802 -4.07407E-6 C -0.18802 0.03496 -0.23007 0.06204 -0.28281 0.06204 C -0.33385 0.06204 -0.37591 0.03496 -0.37591 -4.07407E-6 " pathEditMode="relative" rAng="0" ptsTypes="AAAAA">
                                      <p:cBhvr>
                                        <p:cTn id="12" dur="2000" fill="hold"/>
                                        <p:tgtEl>
                                          <p:spTgt spid="3"/>
                                        </p:tgtEl>
                                        <p:attrNameLst>
                                          <p:attrName>ppt_x</p:attrName>
                                          <p:attrName>ppt_y</p:attrName>
                                        </p:attrNameLst>
                                      </p:cBhvr>
                                      <p:rCtr x="-1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B600"/>
        </a:solidFill>
        <a:effectLst/>
      </p:bgPr>
    </p:bg>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210700" y="457200"/>
            <a:ext cx="9807000" cy="918637"/>
          </a:xfrm>
          <a:prstGeom prst="rect">
            <a:avLst/>
          </a:prstGeom>
          <a:effectLst/>
        </p:spPr>
        <p:txBody>
          <a:bodyPr spcFirstLastPara="1" wrap="square" lIns="0" tIns="0" rIns="0" bIns="0" anchor="b" anchorCtr="0">
            <a:noAutofit/>
          </a:bodyPr>
          <a:lstStyle/>
          <a:p>
            <a:r>
              <a:rPr lang="en-US" sz="6000" dirty="0">
                <a:solidFill>
                  <a:schemeClr val="bg1"/>
                </a:solidFill>
              </a:rPr>
              <a:t>Functional</a:t>
            </a:r>
            <a:r>
              <a:rPr lang="en-US" sz="6000" dirty="0">
                <a:solidFill>
                  <a:schemeClr val="tx1"/>
                </a:solidFill>
              </a:rPr>
              <a:t> </a:t>
            </a:r>
            <a:r>
              <a:rPr lang="en-US" sz="6000" dirty="0">
                <a:solidFill>
                  <a:schemeClr val="tx1"/>
                </a:solidFill>
                <a:effectLst>
                  <a:outerShdw blurRad="50800" dist="38100" algn="l" rotWithShape="0">
                    <a:prstClr val="black">
                      <a:alpha val="40000"/>
                    </a:prstClr>
                  </a:outerShdw>
                </a:effectLst>
              </a:rPr>
              <a:t>requirements</a:t>
            </a:r>
            <a:r>
              <a:rPr lang="en-US" sz="6000" dirty="0">
                <a:solidFill>
                  <a:schemeClr val="tx1"/>
                </a:solidFill>
              </a:rPr>
              <a:t> </a:t>
            </a:r>
            <a:endParaRPr sz="6000" dirty="0">
              <a:solidFill>
                <a:schemeClr val="tx1"/>
              </a:solidFill>
            </a:endParaRPr>
          </a:p>
        </p:txBody>
      </p:sp>
      <p:sp>
        <p:nvSpPr>
          <p:cNvPr id="113" name="Google Shape;113;p19"/>
          <p:cNvSpPr txBox="1">
            <a:spLocks noGrp="1"/>
          </p:cNvSpPr>
          <p:nvPr>
            <p:ph type="body" idx="1"/>
          </p:nvPr>
        </p:nvSpPr>
        <p:spPr>
          <a:xfrm>
            <a:off x="12380788" y="3429000"/>
            <a:ext cx="6964880" cy="1176797"/>
          </a:xfrm>
          <a:prstGeom prst="rect">
            <a:avLst/>
          </a:prstGeom>
        </p:spPr>
        <p:txBody>
          <a:bodyPr spcFirstLastPara="1" wrap="square" lIns="0" tIns="0" rIns="0" bIns="0" anchor="t" anchorCtr="0">
            <a:noAutofit/>
          </a:bodyPr>
          <a:lstStyle/>
          <a:p>
            <a:r>
              <a:rPr lang="en-US" sz="3200" dirty="0">
                <a:solidFill>
                  <a:schemeClr val="bg1"/>
                </a:solidFill>
              </a:rPr>
              <a:t>System must not allow to </a:t>
            </a:r>
            <a:r>
              <a:rPr lang="en-US" sz="3200" dirty="0"/>
              <a:t>modify book id.</a:t>
            </a:r>
            <a:endParaRPr sz="3200" dirty="0"/>
          </a:p>
        </p:txBody>
      </p:sp>
      <p:sp>
        <p:nvSpPr>
          <p:cNvPr id="114" name="Google Shape;114;p19"/>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600" b="1" i="0" u="none" strike="noStrike" kern="0" cap="none" spc="0" normalizeH="0" baseline="0" noProof="0">
                <a:ln>
                  <a:noFill/>
                </a:ln>
                <a:solidFill>
                  <a:srgbClr val="075E68"/>
                </a:solidFill>
                <a:effectLst/>
                <a:uLnTx/>
                <a:uFillTx/>
                <a:latin typeface="Roboto Slab"/>
                <a:sym typeface="Roboto Slab"/>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8</a:t>
            </a:fld>
            <a:endParaRPr kumimoji="0" sz="1600" b="1" i="0" u="none" strike="noStrike" kern="0" cap="none" spc="0" normalizeH="0" baseline="0" noProof="0">
              <a:ln>
                <a:noFill/>
              </a:ln>
              <a:solidFill>
                <a:srgbClr val="075E68"/>
              </a:solidFill>
              <a:effectLst/>
              <a:uLnTx/>
              <a:uFillTx/>
              <a:latin typeface="Roboto Slab"/>
              <a:sym typeface="Roboto Slab"/>
            </a:endParaRPr>
          </a:p>
        </p:txBody>
      </p:sp>
      <p:grpSp>
        <p:nvGrpSpPr>
          <p:cNvPr id="11" name="Google Shape;483;p38">
            <a:extLst>
              <a:ext uri="{FF2B5EF4-FFF2-40B4-BE49-F238E27FC236}">
                <a16:creationId xmlns:a16="http://schemas.microsoft.com/office/drawing/2014/main" id="{10E93E67-2907-4A41-A7F3-B563F060918D}"/>
              </a:ext>
            </a:extLst>
          </p:cNvPr>
          <p:cNvGrpSpPr/>
          <p:nvPr/>
        </p:nvGrpSpPr>
        <p:grpSpPr>
          <a:xfrm>
            <a:off x="6096000" y="1547051"/>
            <a:ext cx="796580" cy="888485"/>
            <a:chOff x="1922075" y="1629000"/>
            <a:chExt cx="437200" cy="437200"/>
          </a:xfrm>
        </p:grpSpPr>
        <p:sp>
          <p:nvSpPr>
            <p:cNvPr id="12" name="Google Shape;484;p38">
              <a:extLst>
                <a:ext uri="{FF2B5EF4-FFF2-40B4-BE49-F238E27FC236}">
                  <a16:creationId xmlns:a16="http://schemas.microsoft.com/office/drawing/2014/main" id="{227CEEC8-200F-4714-BAB3-0FAB07F0FC91}"/>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61A22"/>
                </a:solidFill>
                <a:effectLst/>
                <a:uLnTx/>
                <a:uFillTx/>
                <a:latin typeface="Arial"/>
                <a:ea typeface="+mn-ea"/>
                <a:cs typeface="+mn-cs"/>
              </a:endParaRPr>
            </a:p>
          </p:txBody>
        </p:sp>
        <p:sp>
          <p:nvSpPr>
            <p:cNvPr id="13" name="Google Shape;485;p38">
              <a:extLst>
                <a:ext uri="{FF2B5EF4-FFF2-40B4-BE49-F238E27FC236}">
                  <a16:creationId xmlns:a16="http://schemas.microsoft.com/office/drawing/2014/main" id="{97CECA59-7258-45C5-9D22-A1B9963BF001}"/>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 name="TextBox 1">
            <a:extLst>
              <a:ext uri="{FF2B5EF4-FFF2-40B4-BE49-F238E27FC236}">
                <a16:creationId xmlns:a16="http://schemas.microsoft.com/office/drawing/2014/main" id="{4C2E30E7-5546-464E-84F7-B8EE59AFE47E}"/>
              </a:ext>
            </a:extLst>
          </p:cNvPr>
          <p:cNvSpPr txBox="1"/>
          <p:nvPr/>
        </p:nvSpPr>
        <p:spPr>
          <a:xfrm>
            <a:off x="-6055179" y="-719597"/>
            <a:ext cx="6424657" cy="1176797"/>
          </a:xfrm>
          <a:prstGeom prst="rect">
            <a:avLst/>
          </a:prstGeom>
          <a:noFill/>
        </p:spPr>
        <p:txBody>
          <a:bodyPr wrap="square" rtlCol="0">
            <a:spAutoFit/>
          </a:bodyPr>
          <a:lstStyle/>
          <a:p>
            <a:pPr marL="609585" marR="0" lvl="0" indent="-507987" algn="l" defTabSz="914400" rtl="0" eaLnBrk="1" fontAlgn="auto" latinLnBrk="0" hangingPunct="1">
              <a:lnSpc>
                <a:spcPct val="115000"/>
              </a:lnSpc>
              <a:spcBef>
                <a:spcPts val="800"/>
              </a:spcBef>
              <a:spcAft>
                <a:spcPts val="0"/>
              </a:spcAft>
              <a:buClr>
                <a:srgbClr val="CCFF67"/>
              </a:buClr>
              <a:buSzPts val="2400"/>
              <a:buFont typeface="Roboto Light"/>
              <a:buChar char="●"/>
              <a:tabLst/>
              <a:defRPr/>
            </a:pPr>
            <a:r>
              <a:rPr kumimoji="0" lang="en-US" sz="3200" b="0" i="0" u="none" strike="noStrike" kern="0" cap="none" spc="0" normalizeH="0" baseline="0" noProof="0" dirty="0">
                <a:ln>
                  <a:noFill/>
                </a:ln>
                <a:solidFill>
                  <a:srgbClr val="FFFFFF"/>
                </a:solidFill>
                <a:effectLst/>
                <a:uLnTx/>
                <a:uFillTx/>
                <a:latin typeface="Roboto Light"/>
                <a:sym typeface="Roboto Light"/>
              </a:rPr>
              <a:t>System must be able to </a:t>
            </a:r>
            <a:r>
              <a:rPr kumimoji="0" lang="en-US" sz="3200" b="0" i="0" u="none" strike="noStrike" kern="0" cap="none" spc="0" normalizeH="0" baseline="0" noProof="0" dirty="0">
                <a:ln>
                  <a:noFill/>
                </a:ln>
                <a:solidFill>
                  <a:srgbClr val="061A22"/>
                </a:solidFill>
                <a:effectLst/>
                <a:uLnTx/>
                <a:uFillTx/>
                <a:latin typeface="Roboto Light"/>
                <a:sym typeface="Roboto Light"/>
              </a:rPr>
              <a:t>modify the book details.</a:t>
            </a:r>
          </a:p>
        </p:txBody>
      </p:sp>
    </p:spTree>
    <p:extLst>
      <p:ext uri="{BB962C8B-B14F-4D97-AF65-F5344CB8AC3E}">
        <p14:creationId xmlns:p14="http://schemas.microsoft.com/office/powerpoint/2010/main" val="1697038121"/>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grpId="0" nodeType="withEffect">
                                  <p:stCondLst>
                                    <p:cond delay="0"/>
                                  </p:stCondLst>
                                  <p:childTnLst>
                                    <p:animMotion origin="layout" path="M 2.91667E-6 1.48148E-6 L 0.48463 0.45787 " pathEditMode="relative" rAng="0" ptsTypes="AA">
                                      <p:cBhvr>
                                        <p:cTn id="6" dur="2000" fill="hold"/>
                                        <p:tgtEl>
                                          <p:spTgt spid="2"/>
                                        </p:tgtEl>
                                        <p:attrNameLst>
                                          <p:attrName>ppt_x</p:attrName>
                                          <p:attrName>ppt_y</p:attrName>
                                        </p:attrNameLst>
                                      </p:cBhvr>
                                      <p:rCtr x="24232" y="22894"/>
                                    </p:animMotion>
                                  </p:childTnLst>
                                </p:cTn>
                              </p:par>
                              <p:par>
                                <p:cTn id="7" presetID="6" presetClass="entr" presetSubtype="16" fill="hold" nodeType="withEffect">
                                  <p:stCondLst>
                                    <p:cond delay="1250"/>
                                  </p:stCondLst>
                                  <p:childTnLst>
                                    <p:set>
                                      <p:cBhvr>
                                        <p:cTn id="8" dur="1" fill="hold">
                                          <p:stCondLst>
                                            <p:cond delay="0"/>
                                          </p:stCondLst>
                                        </p:cTn>
                                        <p:tgtEl>
                                          <p:spTgt spid="11"/>
                                        </p:tgtEl>
                                        <p:attrNameLst>
                                          <p:attrName>style.visibility</p:attrName>
                                        </p:attrNameLst>
                                      </p:cBhvr>
                                      <p:to>
                                        <p:strVal val="visible"/>
                                      </p:to>
                                    </p:set>
                                    <p:animEffect transition="in" filter="circle(in)">
                                      <p:cBhvr>
                                        <p:cTn id="9" dur="1000"/>
                                        <p:tgtEl>
                                          <p:spTgt spid="11"/>
                                        </p:tgtEl>
                                      </p:cBhvr>
                                    </p:animEffect>
                                  </p:childTnLst>
                                </p:cTn>
                              </p:par>
                            </p:childTnLst>
                          </p:cTn>
                        </p:par>
                        <p:par>
                          <p:cTn id="10" fill="hold">
                            <p:stCondLst>
                              <p:cond delay="2250"/>
                            </p:stCondLst>
                            <p:childTnLst>
                              <p:par>
                                <p:cTn id="11" presetID="35" presetClass="path" presetSubtype="0" accel="50000" decel="50000" fill="hold" grpId="0" nodeType="afterEffect">
                                  <p:stCondLst>
                                    <p:cond delay="0"/>
                                  </p:stCondLst>
                                  <p:childTnLst>
                                    <p:animMotion origin="layout" path="M -3.95833E-6 -3.7037E-7 L -1.01966 0.01921 " pathEditMode="relative" rAng="0" ptsTypes="AA">
                                      <p:cBhvr>
                                        <p:cTn id="12" dur="2000" fill="hold"/>
                                        <p:tgtEl>
                                          <p:spTgt spid="113">
                                            <p:txEl>
                                              <p:pRg st="0" end="0"/>
                                            </p:txEl>
                                          </p:spTgt>
                                        </p:tgtEl>
                                        <p:attrNameLst>
                                          <p:attrName>ppt_x</p:attrName>
                                          <p:attrName>ppt_y</p:attrName>
                                        </p:attrNameLst>
                                      </p:cBhvr>
                                      <p:rCtr x="-5099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19"/>
          <p:cNvSpPr txBox="1">
            <a:spLocks noGrp="1"/>
          </p:cNvSpPr>
          <p:nvPr>
            <p:ph type="title"/>
          </p:nvPr>
        </p:nvSpPr>
        <p:spPr>
          <a:xfrm>
            <a:off x="943583" y="523585"/>
            <a:ext cx="9154800" cy="1143200"/>
          </a:xfrm>
          <a:prstGeom prst="rect">
            <a:avLst/>
          </a:prstGeom>
        </p:spPr>
        <p:txBody>
          <a:bodyPr spcFirstLastPara="1" wrap="square" lIns="121900" tIns="121900" rIns="121900" bIns="121900" anchor="t" anchorCtr="0">
            <a:noAutofit/>
          </a:bodyPr>
          <a:lstStyle/>
          <a:p>
            <a:r>
              <a:rPr lang="en" sz="6600" dirty="0">
                <a:solidFill>
                  <a:schemeClr val="accent2"/>
                </a:solidFill>
              </a:rPr>
              <a:t>REMOVE</a:t>
            </a:r>
            <a:r>
              <a:rPr lang="en" sz="6600" dirty="0">
                <a:solidFill>
                  <a:schemeClr val="tx1"/>
                </a:solidFill>
              </a:rPr>
              <a:t> A BOOK</a:t>
            </a:r>
            <a:endParaRPr sz="6600" dirty="0">
              <a:solidFill>
                <a:schemeClr val="tx1"/>
              </a:solidFill>
            </a:endParaRPr>
          </a:p>
        </p:txBody>
      </p:sp>
      <p:sp>
        <p:nvSpPr>
          <p:cNvPr id="137" name="Google Shape;137;p19"/>
          <p:cNvSpPr txBox="1">
            <a:spLocks noGrp="1"/>
          </p:cNvSpPr>
          <p:nvPr>
            <p:ph type="sldNum" idx="12"/>
          </p:nvPr>
        </p:nvSpPr>
        <p:spPr>
          <a:xfrm>
            <a:off x="11472533" y="6120400"/>
            <a:ext cx="719600" cy="7376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FFB600"/>
                </a:solidFill>
              </a:rPr>
              <a:pPr defTabSz="1219170">
                <a:buClr>
                  <a:srgbClr val="000000"/>
                </a:buClr>
              </a:pPr>
              <a:t>9</a:t>
            </a:fld>
            <a:endParaRPr kern="0">
              <a:solidFill>
                <a:srgbClr val="FFB600"/>
              </a:solidFill>
            </a:endParaRPr>
          </a:p>
        </p:txBody>
      </p:sp>
      <p:sp>
        <p:nvSpPr>
          <p:cNvPr id="138" name="Google Shape;138;p19"/>
          <p:cNvSpPr/>
          <p:nvPr/>
        </p:nvSpPr>
        <p:spPr>
          <a:xfrm>
            <a:off x="10740237" y="390235"/>
            <a:ext cx="1061556" cy="106154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2"/>
          </a:solidFill>
          <a:ln>
            <a:solidFill>
              <a:schemeClr val="accent1"/>
            </a:solid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135;p19">
            <a:extLst>
              <a:ext uri="{FF2B5EF4-FFF2-40B4-BE49-F238E27FC236}">
                <a16:creationId xmlns:a16="http://schemas.microsoft.com/office/drawing/2014/main" id="{7EE4A8A4-6B79-4C3D-A214-D72F9E510535}"/>
              </a:ext>
            </a:extLst>
          </p:cNvPr>
          <p:cNvSpPr txBox="1">
            <a:spLocks/>
          </p:cNvSpPr>
          <p:nvPr/>
        </p:nvSpPr>
        <p:spPr>
          <a:xfrm>
            <a:off x="943583" y="1666785"/>
            <a:ext cx="9154800" cy="197845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3600" kern="0" dirty="0">
                <a:solidFill>
                  <a:schemeClr val="tx1"/>
                </a:solidFill>
              </a:rPr>
              <a:t>This feature allows to </a:t>
            </a:r>
            <a:r>
              <a:rPr lang="en-US" sz="3600" kern="0" dirty="0">
                <a:solidFill>
                  <a:schemeClr val="accent2"/>
                </a:solidFill>
              </a:rPr>
              <a:t>remove/delete</a:t>
            </a:r>
            <a:r>
              <a:rPr lang="en-US" sz="3600" kern="0" dirty="0">
                <a:solidFill>
                  <a:schemeClr val="tx1"/>
                </a:solidFill>
              </a:rPr>
              <a:t> the </a:t>
            </a:r>
            <a:r>
              <a:rPr lang="en-US" sz="3600" kern="0" dirty="0">
                <a:solidFill>
                  <a:schemeClr val="accent2"/>
                </a:solidFill>
              </a:rPr>
              <a:t>book data</a:t>
            </a:r>
            <a:r>
              <a:rPr lang="en-US" sz="3600" kern="0" dirty="0">
                <a:solidFill>
                  <a:schemeClr val="tx1"/>
                </a:solidFill>
              </a:rPr>
              <a:t> from the database.</a:t>
            </a:r>
          </a:p>
        </p:txBody>
      </p:sp>
      <p:pic>
        <p:nvPicPr>
          <p:cNvPr id="7" name="Picture 6">
            <a:extLst>
              <a:ext uri="{FF2B5EF4-FFF2-40B4-BE49-F238E27FC236}">
                <a16:creationId xmlns:a16="http://schemas.microsoft.com/office/drawing/2014/main" id="{51DE70F6-35A3-4DC5-8A4D-A85DD788C19F}"/>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192000" y="2515440"/>
            <a:ext cx="2541299" cy="254129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11"/>
                                        </p:tgtEl>
                                        <p:attrNameLst>
                                          <p:attrName>ppt_y</p:attrName>
                                        </p:attrNameLst>
                                      </p:cBhvr>
                                      <p:tavLst>
                                        <p:tav tm="0">
                                          <p:val>
                                            <p:strVal val="#ppt_y"/>
                                          </p:val>
                                        </p:tav>
                                        <p:tav tm="100000">
                                          <p:val>
                                            <p:strVal val="#ppt_y"/>
                                          </p:val>
                                        </p:tav>
                                      </p:tavLst>
                                    </p:anim>
                                    <p:anim calcmode="lin" valueType="num">
                                      <p:cBhvr>
                                        <p:cTn id="9" dur="2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11"/>
                                        </p:tgtEl>
                                      </p:cBhvr>
                                    </p:animEffect>
                                  </p:childTnLst>
                                </p:cTn>
                              </p:par>
                              <p:par>
                                <p:cTn id="12" presetID="41" presetClass="path" presetSubtype="0" accel="50000" decel="50000" fill="hold" nodeType="withEffect">
                                  <p:stCondLst>
                                    <p:cond delay="0"/>
                                  </p:stCondLst>
                                  <p:childTnLst>
                                    <p:animMotion origin="layout" path="M 3.33333E-6 -0.0037 C -0.00547 -0.00995 -0.02409 -0.01597 -0.03086 -0.01597 C -0.07214 -0.01597 -0.11485 0.08172 -0.11485 0.1794 C -0.11485 0.1301 -0.1362 0.08172 -0.15625 0.08172 C -0.17761 0.08172 -0.19753 0.13079 -0.19753 0.1794 C -0.19753 0.1551 -0.20821 0.1301 -0.21901 0.1301 C -0.22956 0.1301 -0.24037 0.1544 -0.24037 0.1794 C -0.24037 0.1669 -0.24571 0.1551 -0.25091 0.1551 C -0.25625 0.1551 -0.26146 0.1676 -0.26146 0.1794 C -0.26146 0.17292 -0.26407 0.1669 -0.26693 0.1669 C -0.26823 0.1669 -0.27227 0.17315 -0.27227 0.1794 C -0.27227 0.17616 -0.2737 0.17292 -0.27487 0.17292 C -0.27487 0.17223 -0.27748 0.17593 -0.27748 0.1794 C -0.27748 0.17755 -0.27748 0.17616 -0.27891 0.17616 C -0.27891 0.17686 -0.28021 0.17778 -0.28021 0.1794 C -0.28021 0.17848 -0.28021 0.17755 -0.28021 0.17686 C -0.28164 0.17686 -0.28164 0.17755 -0.28164 0.17848 C -0.28308 0.17848 -0.28308 0.17778 -0.28308 0.17686 C -0.28438 0.17686 -0.28438 0.17755 -0.28438 0.17848 " pathEditMode="relative" rAng="0" ptsTypes="AAAAAAAAAAAAAAAAAAA">
                                      <p:cBhvr>
                                        <p:cTn id="13" dur="2000" fill="hold"/>
                                        <p:tgtEl>
                                          <p:spTgt spid="7"/>
                                        </p:tgtEl>
                                        <p:attrNameLst>
                                          <p:attrName>ppt_x</p:attrName>
                                          <p:attrName>ppt_y</p:attrName>
                                        </p:attrNameLst>
                                      </p:cBhvr>
                                      <p:rCtr x="-14219"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_rels/theme11.xml.rels><?xml version="1.0" encoding="UTF-8" standalone="yes"?>
<Relationships xmlns="http://schemas.openxmlformats.org/package/2006/relationships"><Relationship Id="rId1" Type="http://schemas.openxmlformats.org/officeDocument/2006/relationships/image" Target="../media/image12.jpeg"/></Relationships>
</file>

<file path=ppt/theme/_rels/them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eg"/></Relationships>
</file>

<file path=ppt/theme/theme1.xml><?xml version="1.0" encoding="utf-8"?>
<a:theme xmlns:a="http://schemas.openxmlformats.org/drawingml/2006/main" name="Theme7">
  <a:themeElements>
    <a:clrScheme name="Custom 347">
      <a:dk1>
        <a:srgbClr val="FFFFFF"/>
      </a:dk1>
      <a:lt1>
        <a:srgbClr val="01050E"/>
      </a:lt1>
      <a:dk2>
        <a:srgbClr val="DDE0EB"/>
      </a:dk2>
      <a:lt2>
        <a:srgbClr val="777FA0"/>
      </a:lt2>
      <a:accent1>
        <a:srgbClr val="0342A9"/>
      </a:accent1>
      <a:accent2>
        <a:srgbClr val="0F9EC5"/>
      </a:accent2>
      <a:accent3>
        <a:srgbClr val="023290"/>
      </a:accent3>
      <a:accent4>
        <a:srgbClr val="027190"/>
      </a:accent4>
      <a:accent5>
        <a:srgbClr val="022376"/>
      </a:accent5>
      <a:accent6>
        <a:srgbClr val="01135D"/>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7" id="{B35BE195-BF06-4E10-9F47-08EF0E7B3459}" vid="{F03D52A3-53A2-4EB1-9AFC-979D1011395B}"/>
    </a:ext>
  </a:extLst>
</a:theme>
</file>

<file path=ppt/theme/theme10.xml><?xml version="1.0" encoding="utf-8"?>
<a:theme xmlns:a="http://schemas.openxmlformats.org/drawingml/2006/main" name="Wolsey template">
  <a:themeElements>
    <a:clrScheme name="Custom 347">
      <a:dk1>
        <a:srgbClr val="252729"/>
      </a:dk1>
      <a:lt1>
        <a:srgbClr val="FFFFFF"/>
      </a:lt1>
      <a:dk2>
        <a:srgbClr val="607896"/>
      </a:dk2>
      <a:lt2>
        <a:srgbClr val="DFE4E9"/>
      </a:lt2>
      <a:accent1>
        <a:srgbClr val="3796BF"/>
      </a:accent1>
      <a:accent2>
        <a:srgbClr val="4BB5D9"/>
      </a:accent2>
      <a:accent3>
        <a:srgbClr val="81D1EC"/>
      </a:accent3>
      <a:accent4>
        <a:srgbClr val="FF9900"/>
      </a:accent4>
      <a:accent5>
        <a:srgbClr val="FFCB50"/>
      </a:accent5>
      <a:accent6>
        <a:srgbClr val="A9C747"/>
      </a:accent6>
      <a:hlink>
        <a:srgbClr val="60789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Theme1">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Theme1" id="{7D6CA9C3-C020-4157-831A-04AF09215CB1}" vid="{FA32F053-E771-4EFA-BB10-1C51208BF7B8}"/>
    </a:ext>
  </a:extLst>
</a:theme>
</file>

<file path=ppt/theme/theme1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1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14.xml><?xml version="1.0" encoding="utf-8"?>
<a:theme xmlns:a="http://schemas.openxmlformats.org/drawingml/2006/main" name="Theme2">
  <a:themeElements>
    <a:clrScheme name="AnalogousFromLightSeedRightStep">
      <a:dk1>
        <a:srgbClr val="000000"/>
      </a:dk1>
      <a:lt1>
        <a:srgbClr val="FFFFFF"/>
      </a:lt1>
      <a:dk2>
        <a:srgbClr val="41242A"/>
      </a:dk2>
      <a:lt2>
        <a:srgbClr val="E2E7E8"/>
      </a:lt2>
      <a:accent1>
        <a:srgbClr val="C39790"/>
      </a:accent1>
      <a:accent2>
        <a:srgbClr val="BA9F7F"/>
      </a:accent2>
      <a:accent3>
        <a:srgbClr val="A7A57E"/>
      </a:accent3>
      <a:accent4>
        <a:srgbClr val="96AB75"/>
      </a:accent4>
      <a:accent5>
        <a:srgbClr val="8BAD83"/>
      </a:accent5>
      <a:accent6>
        <a:srgbClr val="78AF84"/>
      </a:accent6>
      <a:hlink>
        <a:srgbClr val="598C94"/>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D2F1CBC1-DEBF-4D1B-813A-A06E5889408B}" vid="{B3CFD102-C929-497F-9210-AE2328F1AD0E}"/>
    </a:ext>
  </a:extLst>
</a:theme>
</file>

<file path=ppt/theme/theme15.xml><?xml version="1.0" encoding="utf-8"?>
<a:theme xmlns:a="http://schemas.openxmlformats.org/drawingml/2006/main" name="1_Theme2">
  <a:themeElements>
    <a:clrScheme name="AnalogousFromLightSeedRightStep">
      <a:dk1>
        <a:srgbClr val="000000"/>
      </a:dk1>
      <a:lt1>
        <a:srgbClr val="FFFFFF"/>
      </a:lt1>
      <a:dk2>
        <a:srgbClr val="41242A"/>
      </a:dk2>
      <a:lt2>
        <a:srgbClr val="E2E7E8"/>
      </a:lt2>
      <a:accent1>
        <a:srgbClr val="C39790"/>
      </a:accent1>
      <a:accent2>
        <a:srgbClr val="BA9F7F"/>
      </a:accent2>
      <a:accent3>
        <a:srgbClr val="A7A57E"/>
      </a:accent3>
      <a:accent4>
        <a:srgbClr val="96AB75"/>
      </a:accent4>
      <a:accent5>
        <a:srgbClr val="8BAD83"/>
      </a:accent5>
      <a:accent6>
        <a:srgbClr val="78AF84"/>
      </a:accent6>
      <a:hlink>
        <a:srgbClr val="598C94"/>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D2F1CBC1-DEBF-4D1B-813A-A06E5889408B}" vid="{B3CFD102-C929-497F-9210-AE2328F1AD0E}"/>
    </a:ext>
  </a:extLst>
</a:theme>
</file>

<file path=ppt/theme/theme16.xml><?xml version="1.0" encoding="utf-8"?>
<a:theme xmlns:a="http://schemas.openxmlformats.org/drawingml/2006/main" name="Volumnia template">
  <a:themeElements>
    <a:clrScheme name="Custom 347">
      <a:dk1>
        <a:srgbClr val="39273F"/>
      </a:dk1>
      <a:lt1>
        <a:srgbClr val="FFFFFF"/>
      </a:lt1>
      <a:dk2>
        <a:srgbClr val="5E1B53"/>
      </a:dk2>
      <a:lt2>
        <a:srgbClr val="F1EEF1"/>
      </a:lt2>
      <a:accent1>
        <a:srgbClr val="940D7F"/>
      </a:accent1>
      <a:accent2>
        <a:srgbClr val="CE0063"/>
      </a:accent2>
      <a:accent3>
        <a:srgbClr val="ED2B2B"/>
      </a:accent3>
      <a:accent4>
        <a:srgbClr val="F97830"/>
      </a:accent4>
      <a:accent5>
        <a:srgbClr val="FFBF31"/>
      </a:accent5>
      <a:accent6>
        <a:srgbClr val="FEFDCA"/>
      </a:accent6>
      <a:hlink>
        <a:srgbClr val="5E1B5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Wart template">
  <a:themeElements>
    <a:clrScheme name="Custom 347">
      <a:dk1>
        <a:srgbClr val="000000"/>
      </a:dk1>
      <a:lt1>
        <a:srgbClr val="FFFFFF"/>
      </a:lt1>
      <a:dk2>
        <a:srgbClr val="8D7C7C"/>
      </a:dk2>
      <a:lt2>
        <a:srgbClr val="ECE9E4"/>
      </a:lt2>
      <a:accent1>
        <a:srgbClr val="BD2A35"/>
      </a:accent1>
      <a:accent2>
        <a:srgbClr val="F64646"/>
      </a:accent2>
      <a:accent3>
        <a:srgbClr val="FFA400"/>
      </a:accent3>
      <a:accent4>
        <a:srgbClr val="FFD488"/>
      </a:accent4>
      <a:accent5>
        <a:srgbClr val="FFC800"/>
      </a:accent5>
      <a:accent6>
        <a:srgbClr val="FFE37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Cori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Puck template">
  <a:themeElements>
    <a:clrScheme name="Custom 347">
      <a:dk1>
        <a:srgbClr val="212A2E"/>
      </a:dk1>
      <a:lt1>
        <a:srgbClr val="FFFFFF"/>
      </a:lt1>
      <a:dk2>
        <a:srgbClr val="617A86"/>
      </a:dk2>
      <a:lt2>
        <a:srgbClr val="A1BECC"/>
      </a:lt2>
      <a:accent1>
        <a:srgbClr val="00D1C6"/>
      </a:accent1>
      <a:accent2>
        <a:srgbClr val="00ACC3"/>
      </a:accent2>
      <a:accent3>
        <a:srgbClr val="BBCD00"/>
      </a:accent3>
      <a:accent4>
        <a:srgbClr val="65BB48"/>
      </a:accent4>
      <a:accent5>
        <a:srgbClr val="F8BB00"/>
      </a:accent5>
      <a:accent6>
        <a:srgbClr val="EF6222"/>
      </a:accent6>
      <a:hlink>
        <a:srgbClr val="617A8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0">
  <a:themeElements>
    <a:clrScheme name="Custom 347">
      <a:dk1>
        <a:srgbClr val="181F22"/>
      </a:dk1>
      <a:lt1>
        <a:srgbClr val="FFFFFF"/>
      </a:lt1>
      <a:dk2>
        <a:srgbClr val="677579"/>
      </a:dk2>
      <a:lt2>
        <a:srgbClr val="EBF1EE"/>
      </a:lt2>
      <a:accent1>
        <a:srgbClr val="006E85"/>
      </a:accent1>
      <a:accent2>
        <a:srgbClr val="00989A"/>
      </a:accent2>
      <a:accent3>
        <a:srgbClr val="00CCA0"/>
      </a:accent3>
      <a:accent4>
        <a:srgbClr val="3EF386"/>
      </a:accent4>
      <a:accent5>
        <a:srgbClr val="96DA4C"/>
      </a:accent5>
      <a:accent6>
        <a:srgbClr val="E2E02C"/>
      </a:accent6>
      <a:hlink>
        <a:srgbClr val="006E8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0" id="{D0F5FE5E-77A0-4713-922B-9E6AD5514E18}" vid="{82CE9005-B2B1-4C69-B0BE-273BE63707F3}"/>
    </a:ext>
  </a:extLst>
</a:theme>
</file>

<file path=ppt/theme/theme20.xml><?xml version="1.0" encoding="utf-8"?>
<a:theme xmlns:a="http://schemas.openxmlformats.org/drawingml/2006/main" name="Minola template">
  <a:themeElements>
    <a:clrScheme name="Custom 347">
      <a:dk1>
        <a:srgbClr val="061A22"/>
      </a:dk1>
      <a:lt1>
        <a:srgbClr val="FFFFFF"/>
      </a:lt1>
      <a:dk2>
        <a:srgbClr val="808D8B"/>
      </a:dk2>
      <a:lt2>
        <a:srgbClr val="E7EDEB"/>
      </a:lt2>
      <a:accent1>
        <a:srgbClr val="CCFF67"/>
      </a:accent1>
      <a:accent2>
        <a:srgbClr val="6DD84D"/>
      </a:accent2>
      <a:accent3>
        <a:srgbClr val="17B342"/>
      </a:accent3>
      <a:accent4>
        <a:srgbClr val="009E9A"/>
      </a:accent4>
      <a:accent5>
        <a:srgbClr val="075E68"/>
      </a:accent5>
      <a:accent6>
        <a:srgbClr val="E4FDC4"/>
      </a:accent6>
      <a:hlink>
        <a:srgbClr val="00806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livia template">
  <a:themeElements>
    <a:clrScheme name="Custom 347">
      <a:dk1>
        <a:srgbClr val="434343"/>
      </a:dk1>
      <a:lt1>
        <a:srgbClr val="FFFFFF"/>
      </a:lt1>
      <a:dk2>
        <a:srgbClr val="666666"/>
      </a:dk2>
      <a:lt2>
        <a:srgbClr val="CCCCCC"/>
      </a:lt2>
      <a:accent1>
        <a:srgbClr val="FFB600"/>
      </a:accent1>
      <a:accent2>
        <a:srgbClr val="FF8400"/>
      </a:accent2>
      <a:accent3>
        <a:srgbClr val="FA5E5E"/>
      </a:accent3>
      <a:accent4>
        <a:srgbClr val="E42A87"/>
      </a:accent4>
      <a:accent5>
        <a:srgbClr val="B143C7"/>
      </a:accent5>
      <a:accent6>
        <a:srgbClr val="7241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11">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1" id="{AE6830BF-C164-42EB-BFC8-8D27FB303ED1}" vid="{B2D6AFF2-1526-4A76-BB8A-985AF2C31955}"/>
    </a:ext>
  </a:extLst>
</a:theme>
</file>

<file path=ppt/theme/theme4.xml><?xml version="1.0" encoding="utf-8"?>
<a:theme xmlns:a="http://schemas.openxmlformats.org/drawingml/2006/main" name="Theme13">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3" id="{95CF74DF-7502-4947-98E8-5D99E6F67741}" vid="{4E62F2D6-DE9E-4DFB-8C1F-7FAEC4029494}"/>
    </a:ext>
  </a:extLst>
</a:theme>
</file>

<file path=ppt/theme/theme5.xml><?xml version="1.0" encoding="utf-8"?>
<a:theme xmlns:a="http://schemas.openxmlformats.org/drawingml/2006/main" name="Theme4">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4" id="{D4A8D1B0-9D3D-4214-A656-4E148DED77D1}" vid="{97550C23-64D8-4AFA-9A49-F119A7A2166D}"/>
    </a:ext>
  </a:extLst>
</a:theme>
</file>

<file path=ppt/theme/theme6.xml><?xml version="1.0" encoding="utf-8"?>
<a:theme xmlns:a="http://schemas.openxmlformats.org/drawingml/2006/main" name="Theme15">
  <a:themeElements>
    <a:clrScheme name="Custom 347">
      <a:dk1>
        <a:srgbClr val="0D0335"/>
      </a:dk1>
      <a:lt1>
        <a:srgbClr val="FFFFFF"/>
      </a:lt1>
      <a:dk2>
        <a:srgbClr val="573F68"/>
      </a:dk2>
      <a:lt2>
        <a:srgbClr val="E9DDEC"/>
      </a:lt2>
      <a:accent1>
        <a:srgbClr val="E9204E"/>
      </a:accent1>
      <a:accent2>
        <a:srgbClr val="ED4636"/>
      </a:accent2>
      <a:accent3>
        <a:srgbClr val="FCB42E"/>
      </a:accent3>
      <a:accent4>
        <a:srgbClr val="94C486"/>
      </a:accent4>
      <a:accent5>
        <a:srgbClr val="39B8E3"/>
      </a:accent5>
      <a:accent6>
        <a:srgbClr val="412D8C"/>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5" id="{4FA33D3E-4409-466F-859F-692840BE6744}" vid="{FA2A2815-5489-4306-ABA2-511776E12DA3}"/>
    </a:ext>
  </a:extLst>
</a:theme>
</file>

<file path=ppt/theme/theme7.xml><?xml version="1.0" encoding="utf-8"?>
<a:theme xmlns:a="http://schemas.openxmlformats.org/drawingml/2006/main" name="Theme6">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6" id="{F217DC72-6EAF-4540-BBB8-F20A6DC42731}" vid="{C71A76C5-F55E-45FC-AC01-A745FB78BA2E}"/>
    </a:ext>
  </a:extLst>
</a:theme>
</file>

<file path=ppt/theme/theme8.xml><?xml version="1.0" encoding="utf-8"?>
<a:theme xmlns:a="http://schemas.openxmlformats.org/drawingml/2006/main" name="Theme16">
  <a:themeElements>
    <a:clrScheme name="Custom 347">
      <a:dk1>
        <a:srgbClr val="56051A"/>
      </a:dk1>
      <a:lt1>
        <a:srgbClr val="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6" id="{C06EE414-CEA5-469E-B838-25B6FCF5C0F1}" vid="{D6B4D8A9-4A21-405A-8B1C-66D1AE7CBD59}"/>
    </a:ext>
  </a:extLst>
</a:theme>
</file>

<file path=ppt/theme/theme9.xml><?xml version="1.0" encoding="utf-8"?>
<a:theme xmlns:a="http://schemas.openxmlformats.org/drawingml/2006/main" name="Theme18">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8" id="{50292946-08F8-4B3B-B356-B55EEE821E34}" vid="{3E287B6F-63CC-4ED9-B9B4-D7FB6997D2FF}"/>
    </a:ext>
  </a:extLst>
</a:theme>
</file>

<file path=docProps/app.xml><?xml version="1.0" encoding="utf-8"?>
<Properties xmlns="http://schemas.openxmlformats.org/officeDocument/2006/extended-properties" xmlns:vt="http://schemas.openxmlformats.org/officeDocument/2006/docPropsVTypes">
  <Template/>
  <TotalTime>2423</TotalTime>
  <Words>655</Words>
  <Application>Microsoft Office PowerPoint</Application>
  <PresentationFormat>Widescreen</PresentationFormat>
  <Paragraphs>119</Paragraphs>
  <Slides>22</Slides>
  <Notes>19</Notes>
  <HiddenSlides>0</HiddenSlides>
  <MMClips>0</MMClips>
  <ScaleCrop>false</ScaleCrop>
  <HeadingPairs>
    <vt:vector size="6" baseType="variant">
      <vt:variant>
        <vt:lpstr>Fonts Used</vt:lpstr>
      </vt:variant>
      <vt:variant>
        <vt:i4>49</vt:i4>
      </vt:variant>
      <vt:variant>
        <vt:lpstr>Theme</vt:lpstr>
      </vt:variant>
      <vt:variant>
        <vt:i4>22</vt:i4>
      </vt:variant>
      <vt:variant>
        <vt:lpstr>Slide Titles</vt:lpstr>
      </vt:variant>
      <vt:variant>
        <vt:i4>22</vt:i4>
      </vt:variant>
    </vt:vector>
  </HeadingPairs>
  <TitlesOfParts>
    <vt:vector size="93" baseType="lpstr">
      <vt:lpstr>Oswald</vt:lpstr>
      <vt:lpstr>The Hand</vt:lpstr>
      <vt:lpstr>Zilla Slab</vt:lpstr>
      <vt:lpstr>Titillium Web Light</vt:lpstr>
      <vt:lpstr>Raleway</vt:lpstr>
      <vt:lpstr>Red Hat Display Black</vt:lpstr>
      <vt:lpstr>Raleway Thin</vt:lpstr>
      <vt:lpstr>Ubuntu</vt:lpstr>
      <vt:lpstr>Muli</vt:lpstr>
      <vt:lpstr>Roboto Slab</vt:lpstr>
      <vt:lpstr>Nixie One</vt:lpstr>
      <vt:lpstr>Amatic SC</vt:lpstr>
      <vt:lpstr>Arial Narrow</vt:lpstr>
      <vt:lpstr>Berlin Sans FB</vt:lpstr>
      <vt:lpstr>Hind</vt:lpstr>
      <vt:lpstr>Arial</vt:lpstr>
      <vt:lpstr>Kulim Park</vt:lpstr>
      <vt:lpstr>Quantico</vt:lpstr>
      <vt:lpstr>Roboto Condensed</vt:lpstr>
      <vt:lpstr>Nunito SemiBold</vt:lpstr>
      <vt:lpstr>Impact</vt:lpstr>
      <vt:lpstr>Montserrat Light</vt:lpstr>
      <vt:lpstr>Footlight MT Light</vt:lpstr>
      <vt:lpstr>Bahnschrift SemiBold</vt:lpstr>
      <vt:lpstr>Playfair Display</vt:lpstr>
      <vt:lpstr>Montserrat</vt:lpstr>
      <vt:lpstr>Titillium Web</vt:lpstr>
      <vt:lpstr>Work Sans Regular</vt:lpstr>
      <vt:lpstr>Roboto Light</vt:lpstr>
      <vt:lpstr>Modern Love</vt:lpstr>
      <vt:lpstr>Varela Round</vt:lpstr>
      <vt:lpstr>Nunito</vt:lpstr>
      <vt:lpstr>Montserrat ExtraBold</vt:lpstr>
      <vt:lpstr>Lexend Deca</vt:lpstr>
      <vt:lpstr>Ubuntu Light</vt:lpstr>
      <vt:lpstr>Titillium Web SemiBold</vt:lpstr>
      <vt:lpstr>DM Serif Display</vt:lpstr>
      <vt:lpstr>Roboto</vt:lpstr>
      <vt:lpstr>Wingdings</vt:lpstr>
      <vt:lpstr>Corbel</vt:lpstr>
      <vt:lpstr>Calibri</vt:lpstr>
      <vt:lpstr>Wingdings 3</vt:lpstr>
      <vt:lpstr>Eras Demi ITC</vt:lpstr>
      <vt:lpstr>Red Hat Text</vt:lpstr>
      <vt:lpstr>Trebuchet MS</vt:lpstr>
      <vt:lpstr>Kulim Park Light</vt:lpstr>
      <vt:lpstr>Zilla Slab SemiBold</vt:lpstr>
      <vt:lpstr>Neue Haas Grotesk Text Pro</vt:lpstr>
      <vt:lpstr>Asana Math</vt:lpstr>
      <vt:lpstr>Theme7</vt:lpstr>
      <vt:lpstr>Theme10</vt:lpstr>
      <vt:lpstr>Theme11</vt:lpstr>
      <vt:lpstr>Theme13</vt:lpstr>
      <vt:lpstr>Theme4</vt:lpstr>
      <vt:lpstr>Theme15</vt:lpstr>
      <vt:lpstr>Theme6</vt:lpstr>
      <vt:lpstr>Theme16</vt:lpstr>
      <vt:lpstr>Theme18</vt:lpstr>
      <vt:lpstr>Wolsey template</vt:lpstr>
      <vt:lpstr>Theme1</vt:lpstr>
      <vt:lpstr>Facet</vt:lpstr>
      <vt:lpstr>Main Event</vt:lpstr>
      <vt:lpstr>Theme2</vt:lpstr>
      <vt:lpstr>1_Theme2</vt:lpstr>
      <vt:lpstr>Volumnia template</vt:lpstr>
      <vt:lpstr>Wart template</vt:lpstr>
      <vt:lpstr>Corin template</vt:lpstr>
      <vt:lpstr>Puck template</vt:lpstr>
      <vt:lpstr>Minola template</vt:lpstr>
      <vt:lpstr>Olivia template</vt:lpstr>
      <vt:lpstr>Juno template</vt:lpstr>
      <vt:lpstr>College Library Management System</vt:lpstr>
      <vt:lpstr>PowerPoint Presentation</vt:lpstr>
      <vt:lpstr> Functional Requirements</vt:lpstr>
      <vt:lpstr>PowerPoint Presentation</vt:lpstr>
      <vt:lpstr>PowerPoint Presentation</vt:lpstr>
      <vt:lpstr>PowerPoint Presentation</vt:lpstr>
      <vt:lpstr>MODIFY DATA</vt:lpstr>
      <vt:lpstr>Functional requirements </vt:lpstr>
      <vt:lpstr>REMOVE A BOOK</vt:lpstr>
      <vt:lpstr>Functional requirements </vt:lpstr>
      <vt:lpstr>SEARCH A BOOK</vt:lpstr>
      <vt:lpstr>Functional requirements</vt:lpstr>
      <vt:lpstr>PowerPoint Presentation</vt:lpstr>
      <vt:lpstr>ISSUE BOOKS AND RETURN BOOKS</vt:lpstr>
      <vt:lpstr>Functional requirements </vt:lpstr>
      <vt:lpstr>Functional requirements</vt:lpstr>
      <vt:lpstr>Issue books</vt:lpstr>
      <vt:lpstr>PowerPoint Presentation</vt:lpstr>
      <vt:lpstr>PowerPoint Presentation</vt:lpstr>
      <vt:lpstr>DEVELOPING TOOLS </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lenovo</dc:creator>
  <cp:lastModifiedBy>lenovo</cp:lastModifiedBy>
  <cp:revision>262</cp:revision>
  <dcterms:created xsi:type="dcterms:W3CDTF">2020-10-16T01:19:28Z</dcterms:created>
  <dcterms:modified xsi:type="dcterms:W3CDTF">2021-01-03T11:20:34Z</dcterms:modified>
</cp:coreProperties>
</file>